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3-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13394"/>
            <a:ext cx="9144000" cy="6844606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Юрий Михайлович Нагибин</a:t>
            </a:r>
            <a:endParaRPr lang="ru-RU" b="1" i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Рассказы для детей</a:t>
            </a:r>
            <a:endParaRPr lang="ru-RU" b="1" i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3-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13394"/>
            <a:ext cx="9144000" cy="6844606"/>
          </a:xfrm>
          <a:prstGeom prst="rect">
            <a:avLst/>
          </a:prstGeom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476672"/>
            <a:ext cx="4381500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427984" y="3284984"/>
            <a:ext cx="4536504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одержимое 5"/>
          <p:cNvSpPr>
            <a:spLocks noGrp="1"/>
          </p:cNvSpPr>
          <p:nvPr>
            <p:ph idx="4294967295"/>
          </p:nvPr>
        </p:nvSpPr>
        <p:spPr>
          <a:xfrm>
            <a:off x="539552" y="3933056"/>
            <a:ext cx="3888432" cy="2664594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Ю.М. Нагибин – сценарист. Мультфильм «Комаров».</a:t>
            </a:r>
            <a:endParaRPr lang="ru-RU" b="1" i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3-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13394"/>
            <a:ext cx="9144000" cy="6844606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screen"/>
          <a:stretch>
            <a:fillRect/>
          </a:stretch>
        </p:blipFill>
        <p:spPr bwMode="auto">
          <a:xfrm>
            <a:off x="4932040" y="764704"/>
            <a:ext cx="3657600" cy="5184576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Содержимое 6"/>
          <p:cNvSpPr>
            <a:spLocks noGrp="1"/>
          </p:cNvSpPr>
          <p:nvPr>
            <p:ph sz="half" idx="4294967295"/>
          </p:nvPr>
        </p:nvSpPr>
        <p:spPr>
          <a:xfrm>
            <a:off x="179512" y="1196752"/>
            <a:ext cx="4680520" cy="492941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Юрий Нагибин </a:t>
            </a: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(3 апреля 1920, Москва — 17 июня 1994, Москва) — русский писатель-прозаик, журналист, классик советской литературы и сценарист</a:t>
            </a:r>
            <a:endParaRPr lang="ru-RU" b="1" i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3-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13394"/>
            <a:ext cx="9144000" cy="6844606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332656"/>
            <a:ext cx="3960440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одержимое 7"/>
          <p:cNvSpPr>
            <a:spLocks noGrp="1"/>
          </p:cNvSpPr>
          <p:nvPr>
            <p:ph idx="4294967295"/>
          </p:nvPr>
        </p:nvSpPr>
        <p:spPr>
          <a:xfrm>
            <a:off x="5029200" y="2420938"/>
            <a:ext cx="4114800" cy="3705225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</a:t>
            </a: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Автор дневниковых записей</a:t>
            </a:r>
            <a:endParaRPr lang="ru-RU" b="1" i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3-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13394"/>
            <a:ext cx="9144000" cy="6844606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260648"/>
            <a:ext cx="4104456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одержимое 7"/>
          <p:cNvSpPr>
            <a:spLocks noGrp="1"/>
          </p:cNvSpPr>
          <p:nvPr>
            <p:ph sz="quarter" idx="4294967295"/>
          </p:nvPr>
        </p:nvSpPr>
        <p:spPr>
          <a:xfrm>
            <a:off x="4788025" y="2174875"/>
            <a:ext cx="3672408" cy="3951288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</a:t>
            </a:r>
            <a:r>
              <a:rPr lang="ru-RU" sz="32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Автор рассказов о любви</a:t>
            </a:r>
            <a:endParaRPr lang="ru-RU" sz="3200" b="1" i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3-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13394"/>
            <a:ext cx="9144000" cy="6844606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548680"/>
            <a:ext cx="3657600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72000" y="476672"/>
            <a:ext cx="4292774" cy="5953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3-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13394"/>
            <a:ext cx="9144000" cy="6844606"/>
          </a:xfrm>
          <a:prstGeom prst="rect">
            <a:avLst/>
          </a:prstGeo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7544" y="404664"/>
            <a:ext cx="3384376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screen"/>
          <a:stretch>
            <a:fillRect/>
          </a:stretch>
        </p:blipFill>
        <p:spPr bwMode="auto">
          <a:xfrm>
            <a:off x="5292080" y="1268760"/>
            <a:ext cx="3048000" cy="457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3-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13394"/>
            <a:ext cx="9144000" cy="6844606"/>
          </a:xfrm>
          <a:prstGeom prst="rect">
            <a:avLst/>
          </a:prstGeom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476672"/>
            <a:ext cx="3600400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72000" y="548680"/>
            <a:ext cx="3816424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3-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13394"/>
            <a:ext cx="9144000" cy="6844606"/>
          </a:xfrm>
          <a:prstGeom prst="rect">
            <a:avLst/>
          </a:prstGeom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620688"/>
            <a:ext cx="4176464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4008" y="620688"/>
            <a:ext cx="3960440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3-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13394"/>
            <a:ext cx="9144000" cy="6844606"/>
          </a:xfrm>
          <a:prstGeom prst="rect">
            <a:avLst/>
          </a:prstGeom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051720" y="476672"/>
            <a:ext cx="3888432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51</Words>
  <Application>Microsoft Office PowerPoint</Application>
  <PresentationFormat>Экран (4:3)</PresentationFormat>
  <Paragraphs>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Юрий Михайлович Нагибин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Юрий Михайлович Нагибин</dc:title>
  <cp:lastModifiedBy>Admin</cp:lastModifiedBy>
  <cp:revision>7</cp:revision>
  <dcterms:modified xsi:type="dcterms:W3CDTF">2011-04-27T07:47:35Z</dcterms:modified>
</cp:coreProperties>
</file>