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7" autoAdjust="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shkolu.ru/user/rkzxf/blog/12985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hteltn.ucoz.ru/" TargetMode="External"/><Relationship Id="rId4" Type="http://schemas.openxmlformats.org/officeDocument/2006/relationships/hyperlink" Target="http://www.otklic.ru/kurs/stati/bogi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Славянские боги. Лада.</a:t>
            </a:r>
            <a:endParaRPr lang="ru-RU" sz="6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Бродягина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О.С. , учитель русского языка и литературы МОУ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Улётовская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сош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32656"/>
            <a:ext cx="363855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572000" y="332656"/>
            <a:ext cx="4104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Лада - богиня изобилия, времени созревания урожая. К богине обращались с мольбами поздней весной и в течение лета, приносили в жертву белого петуха (белый цвет символизировал благо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именем "Лада" в русском языке связано множество слов и понятий, и все они имеют отношение к установлению порядка: ладить, наладить, сладить, ладно.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836712"/>
            <a:ext cx="3419475" cy="486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44008" y="692696"/>
            <a:ext cx="35283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великой Лады, у Матери Лады, была юная дочь. Звали её просто Доченька — Леля,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Лелюшка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Полелюшка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Недаром любимое детище до сих пор не просто растят — лелеют, колыбель зовут люлькой, а само дитя нет-нет да покличут нежно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лялечкой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(и ласка, и оберег) именем прекрасной Богини Лады (Священный зов).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16632"/>
            <a:ext cx="5943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4653136"/>
            <a:ext cx="79208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Богине Ладе всегда свойственны светлые черты, зимой - блондинки в снежном одеянии, а начиная с весны - девушки с золотыми волосами, коронованной венком из цветов. Именно благодаря традиционным жертвоприношениям богине Ладе, сегодня существует обычай дарить любимым женщинам (воплощениям Лады) цветы.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836712"/>
            <a:ext cx="396044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60032" y="980728"/>
            <a:ext cx="38884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Христианство послужило только восстановлению популярности богини Лады, которая вместе с другими Роженицами Рода, стала почитаться как Богоматерь (в соответствии с монотеистическими воззрениями христианства).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Липа - ДЕРЕВО БОГИНИ.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Древние славяне считали липу деревом богини любви и красоты Лады, вокруг старых лип девушки водили хоровод. 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Лельник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девичий славянский праздник.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401992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3968" y="1484783"/>
            <a:ext cx="4320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Дочь Лады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Леля-Рожаница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миг пробуждения земли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Явись, чтобы на свет родиться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Ростки весенние смогли!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праздник девичий апреля,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хороводы под луной -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ждем тебя сегодня, Леля -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Богиня юности земной!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1052736"/>
            <a:ext cx="5886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Ссылки:</a:t>
            </a:r>
          </a:p>
          <a:p>
            <a:pPr marL="342900" indent="-342900">
              <a:buAutoNum type="arabicPeriod"/>
            </a:pPr>
            <a:r>
              <a:rPr lang="ru-RU" dirty="0" smtClean="0">
                <a:hlinkClick r:id="rId3"/>
              </a:rPr>
              <a:t>http</a:t>
            </a:r>
            <a:r>
              <a:rPr lang="ru-RU" dirty="0" smtClean="0">
                <a:hlinkClick r:id="rId3"/>
              </a:rPr>
              <a:t>://www.proshkolu.ru/user/rkzxf/blog/129850/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- материал подготовлен </a:t>
            </a:r>
            <a:r>
              <a:rPr lang="ru-RU" dirty="0" err="1" smtClean="0"/>
              <a:t>Щудровой</a:t>
            </a:r>
            <a:r>
              <a:rPr lang="ru-RU" dirty="0" smtClean="0"/>
              <a:t> Ларисой Германовной;</a:t>
            </a:r>
          </a:p>
          <a:p>
            <a:r>
              <a:rPr lang="ru-RU" dirty="0" smtClean="0"/>
              <a:t>2. </a:t>
            </a:r>
            <a:r>
              <a:rPr lang="ru-RU" dirty="0" smtClean="0">
                <a:hlinkClick r:id="rId4"/>
              </a:rPr>
              <a:t>http://</a:t>
            </a:r>
            <a:r>
              <a:rPr lang="ru-RU" dirty="0" smtClean="0">
                <a:hlinkClick r:id="rId4"/>
              </a:rPr>
              <a:t>www.otklic.ru/kurs/stati/bogi.htm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- Изображения языческих богов </a:t>
            </a:r>
            <a:r>
              <a:rPr lang="ru-RU" dirty="0" smtClean="0"/>
              <a:t>славян</a:t>
            </a:r>
          </a:p>
          <a:p>
            <a:r>
              <a:rPr lang="ru-RU" dirty="0" smtClean="0"/>
              <a:t>3. Сайт </a:t>
            </a:r>
            <a:r>
              <a:rPr lang="ru-RU" dirty="0" err="1" smtClean="0"/>
              <a:t>Штель</a:t>
            </a:r>
            <a:r>
              <a:rPr lang="ru-RU" dirty="0" smtClean="0"/>
              <a:t> Т.Н. - </a:t>
            </a:r>
            <a:r>
              <a:rPr lang="en-US" dirty="0" smtClean="0">
                <a:hlinkClick r:id="rId5"/>
              </a:rPr>
              <a:t>http://shteltn.ucoz.ru</a:t>
            </a:r>
            <a:r>
              <a:rPr lang="en-US" dirty="0" smtClean="0">
                <a:hlinkClick r:id="rId5"/>
              </a:rPr>
              <a:t>/</a:t>
            </a:r>
            <a:endParaRPr lang="ru-RU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04664"/>
            <a:ext cx="46805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436096" y="836712"/>
            <a:ext cx="34563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Июль - от старинного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червень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 указание на то, что в этом месяце особенно яркое солнце. Липец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липень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- это месяц цветения липы. Покровительницей людей, родившихся в июле, принято считать богиню Ладу - мать богов, славянскую богиню красоты, любви и бракосочетаний, семейного счастья, Она, согласно древнеславянским поверьям, была покровительницей женщин, вдов и сирот , родов, детей, урожая и плодородия.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476672"/>
            <a:ext cx="381642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427984" y="332656"/>
            <a:ext cx="4104456" cy="651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Лада - Богиня космической любви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Лада - Женская ипостась Рода, Супруга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Богородица Лада - Матерь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богов;Богиня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изобилия, созревания урожая и плодородия. Для верующих людей - Заступница пред богами: защищает от их гнева. Позднее, уже после крещения Руси, Ее приравняли к христианской Богородице. К Богине обращались с мольбами поздней весной и в течение лета.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23528" y="404664"/>
            <a:ext cx="3744416" cy="5832648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427984" y="332656"/>
            <a:ext cx="40324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златому Солнцу руки протянуть,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О, это величайшая отрада!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Ирию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неспешно ходит Лада -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Сварога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Женственности суть.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лучах её небесной красоты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Сияет солнце, и смолкают грозы,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преклоняют ландыши и розы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 ней свои чудесные цветы.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смеётся, и не могут Боги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 этою улыбкой устоять,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Ликуют все небесные чертоги!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мужа глядя ласково и мудро,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Спешит Богиня, чтоб его обнять,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ним вместе встретить розовое утро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душистых незабудковых лугах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почивать на скошенных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стогах.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76672"/>
            <a:ext cx="533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436096" y="548680"/>
            <a:ext cx="32403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Лада является Женской проекцией Рода. Без этой животворящей энергии Род никогда бы не смог родить сам себя. А именно это он и делает на заре любой запускаемой им молодой Вселенной. Лада - Высшая творческая ипостась Родника Вселенной, это могучая энергия созидания.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260648"/>
            <a:ext cx="626469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99592" y="5085184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человеке, который женился без любви, говорили: "Не с Ладою женился!" Богиня Лада стала Женской Любовью. По ней прозывались мудрые жёны, умеющие сладить семью, завести в доме лад.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548680"/>
            <a:ext cx="424847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292080" y="980728"/>
            <a:ext cx="29523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молодая семья жила в любви, каждая пара молодожёнов приносила в дар Ладе живых птиц, цветы, ягоды и мёд. Её любил весь народ, женщины приносили в жертву вышивки, платки, кольца.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32656"/>
            <a:ext cx="446449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16016" y="620688"/>
            <a:ext cx="34563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Лада была одной из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Рожаниц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то есть присутствовала при рождении человека и определяла его судьбу. Звёзды, братья-Месяцы и сама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Рожаница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Лада дают каждому человеку Долю — или Встречу, как её ещё называют, — маленькое Божество, которое следует за хозяином до могилы, трудится и хлопочет, помогает ему. Доли у всех разные, смотря по тому, какая звезда верховодила на небосклоне.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410445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44008" y="476672"/>
            <a:ext cx="381642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люди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уметь ладить друг с другом. Жена называла любимого ладо, а он ее — ладушкой. «Лады», — говорят люди, когда решили какое-то важное дело. И даже оладьи, которые пекли по весне в честь возрождающейся жизни, от того же корня. Тогда же пели: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Благослови,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Лада,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Весну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закликати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819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Славянские боги. Лада.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Славянские боги. Лада.</dc:title>
  <cp:lastModifiedBy>Admin</cp:lastModifiedBy>
  <cp:revision>4</cp:revision>
  <dcterms:modified xsi:type="dcterms:W3CDTF">2011-07-27T02:10:50Z</dcterms:modified>
</cp:coreProperties>
</file>