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shkolu.ru/user/rkzxf/blog/127190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shteltn.ucoz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Славянские боги. </a:t>
            </a:r>
            <a:b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Род.</a:t>
            </a:r>
            <a:endParaRPr lang="ru-RU" sz="60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Бродягина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О.С., учитель русского языка и литературы МОУ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Улётовская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1520" y="980728"/>
            <a:ext cx="40671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499992" y="476672"/>
            <a:ext cx="43204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Род родил </a:t>
            </a:r>
            <a:r>
              <a:rPr lang="ru-RU" sz="2400" dirty="0" err="1" smtClean="0"/>
              <a:t>Сварога</a:t>
            </a:r>
            <a:r>
              <a:rPr lang="ru-RU" sz="2400" dirty="0" smtClean="0"/>
              <a:t> — великого бога, который довершил творение мира. От него пошло множество других богов и богинь. Сейчас же важно понять, что Всевышний, Род, </a:t>
            </a:r>
            <a:r>
              <a:rPr lang="ru-RU" sz="2400" dirty="0" err="1" smtClean="0"/>
              <a:t>Сварог</a:t>
            </a:r>
            <a:r>
              <a:rPr lang="ru-RU" sz="2400" dirty="0" smtClean="0"/>
              <a:t> и все последующие боги, герои и люди не были независимыми от родителей, родственников и друг от друга. Все они — проявления первых богов, их уменьшенная копия, хотя каждый имел собственный характер и отличия от других.</a:t>
            </a:r>
            <a:endParaRPr lang="ru-RU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331640" y="404664"/>
            <a:ext cx="638175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39552" y="5229199"/>
            <a:ext cx="8352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Главная особенность славяно-русской веры в том и состояла: все в мире едино — боги и природа. И люди, которые называли себя внуками, но никак не рабами богов. То есть люди и боги были кровными родичами, а не чужими друг другу созданиями.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87624" y="332656"/>
            <a:ext cx="640871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115616" y="4941168"/>
            <a:ext cx="66967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Даже после крещения Руси, спустя сотни лет, славяне продолжали ежегодно 8 сентября устраивать пиры в честь великого бога Рода. Да это и понятно: никто не желал прослыть Иваном, не помнящим родства своего!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7504" y="908720"/>
            <a:ext cx="5328592" cy="411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508104" y="260648"/>
            <a:ext cx="3384376" cy="6217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Свет Рода, воин-всадник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Святовит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Ночную тьму преследует повсюду: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Сверкает меч, служа добру и чуду,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искры звезд летят из-под копыт.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Мрак отступает пред сияньем дня,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Последние усилия ничтожны...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Блестят меча серебряные ножны,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длится бег крылатого коня!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99592" y="1196752"/>
            <a:ext cx="7272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Главная и наиважнейшая особенность славяно-русской веры состояла в том, что в мире все едино – боги, природа, люди. Все, рожденное Родом, по сей день несет его имя: </a:t>
            </a:r>
          </a:p>
          <a:p>
            <a:pPr algn="ctr"/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|оначальник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|ственный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|именький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род|словная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род|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ственник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род|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овитость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род|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ильница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род|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ословие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род|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ненький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род|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ильный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род|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ниться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род|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имчик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44008" y="908720"/>
            <a:ext cx="388843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Бог вечный, вседержитель Род!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 всем, чему дано родиться,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мгновенья первого живет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Твоя бессмертная частица!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Тобой одухотворено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Все, что живое от живого, -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в землю павшее зерно,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в сердце вспыхнувшее слово...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Твой дух летал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безвидной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мгле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Над распростертою водою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Томясь о будущей земле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небе с быстрою звездою...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Мгновенье минуло, - и вот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Ты в нас и с нами, и над нами: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`Природа`, `родина`, `народ` -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 к Роду тянется корнями!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4788024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99592" y="1166843"/>
            <a:ext cx="69847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Литература: </a:t>
            </a:r>
          </a:p>
          <a:p>
            <a:r>
              <a:rPr lang="ru-RU" dirty="0" smtClean="0"/>
              <a:t>1. Мифология древнего мира, -</a:t>
            </a:r>
            <a:r>
              <a:rPr lang="ru-RU" dirty="0" err="1" smtClean="0"/>
              <a:t>М.:Белфакс</a:t>
            </a:r>
            <a:r>
              <a:rPr lang="ru-RU" dirty="0" smtClean="0"/>
              <a:t>, 2002 </a:t>
            </a:r>
          </a:p>
          <a:p>
            <a:r>
              <a:rPr lang="ru-RU" dirty="0" smtClean="0"/>
              <a:t>2. Б.А.Рыбаков «Язычество древних славян», -</a:t>
            </a:r>
            <a:r>
              <a:rPr lang="ru-RU" dirty="0" err="1" smtClean="0"/>
              <a:t>М.:Русское</a:t>
            </a:r>
            <a:r>
              <a:rPr lang="ru-RU" dirty="0" smtClean="0"/>
              <a:t> слово, 1997 </a:t>
            </a:r>
          </a:p>
          <a:p>
            <a:r>
              <a:rPr lang="ru-RU" dirty="0" smtClean="0"/>
              <a:t>3. В.Калашников «Боги древних славян», -</a:t>
            </a:r>
            <a:r>
              <a:rPr lang="ru-RU" dirty="0" err="1" smtClean="0"/>
              <a:t>М.:Белый</a:t>
            </a:r>
            <a:r>
              <a:rPr lang="ru-RU" dirty="0" smtClean="0"/>
              <a:t> город, 2003 </a:t>
            </a:r>
          </a:p>
          <a:p>
            <a:r>
              <a:rPr lang="ru-RU" dirty="0" smtClean="0"/>
              <a:t>4. Д.Гаврилов, А.Наговицын «Боги славян. Язычество. Традиция», -</a:t>
            </a:r>
            <a:r>
              <a:rPr lang="ru-RU" dirty="0" err="1" smtClean="0"/>
              <a:t>М.:Рефл-Бук</a:t>
            </a:r>
            <a:r>
              <a:rPr lang="ru-RU" dirty="0" smtClean="0"/>
              <a:t>, 2002</a:t>
            </a:r>
          </a:p>
          <a:p>
            <a:r>
              <a:rPr lang="ru-RU" dirty="0" smtClean="0"/>
              <a:t>5. Л.П. Васильченко "Природа славян", Изд. дом "Курсив", Томск, 2002.</a:t>
            </a:r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Источник:</a:t>
            </a:r>
          </a:p>
          <a:p>
            <a:r>
              <a:rPr lang="ru-RU" dirty="0" smtClean="0">
                <a:hlinkClick r:id="rId3"/>
              </a:rPr>
              <a:t>http://www.proshkolu.ru/user/rkzxf/blog/127190</a:t>
            </a:r>
            <a:r>
              <a:rPr lang="ru-RU" dirty="0" smtClean="0">
                <a:hlinkClick r:id="rId3"/>
              </a:rPr>
              <a:t>/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материал </a:t>
            </a:r>
            <a:r>
              <a:rPr lang="ru-RU" dirty="0" smtClean="0"/>
              <a:t>подготовлен </a:t>
            </a:r>
            <a:r>
              <a:rPr lang="ru-RU" dirty="0" err="1" smtClean="0"/>
              <a:t>Щудровой</a:t>
            </a:r>
            <a:r>
              <a:rPr lang="ru-RU" dirty="0" smtClean="0"/>
              <a:t> Ларисой Германовной 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Сайт </a:t>
            </a:r>
            <a:r>
              <a:rPr lang="ru-RU" dirty="0" err="1" smtClean="0"/>
              <a:t>Штель</a:t>
            </a:r>
            <a:r>
              <a:rPr lang="ru-RU" dirty="0" smtClean="0"/>
              <a:t> Т.Н. - </a:t>
            </a:r>
            <a:r>
              <a:rPr lang="en-US" dirty="0" smtClean="0">
                <a:hlinkClick r:id="rId4"/>
              </a:rPr>
              <a:t>http://shteltn.ucoz.ru</a:t>
            </a:r>
            <a:r>
              <a:rPr lang="en-US" dirty="0" smtClean="0">
                <a:hlinkClick r:id="rId4"/>
              </a:rPr>
              <a:t>/</a:t>
            </a: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19672" y="404664"/>
            <a:ext cx="571500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115616" y="4725144"/>
            <a:ext cx="66247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Язычество - от "языки" (суть: народы, племена); это слово объединяет в себе принцип веры разных народов. Сама же вера этих народов, даже в рамках союза племен, могла различаться.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5576" y="692696"/>
            <a:ext cx="367240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788024" y="1052736"/>
            <a:ext cx="331236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Славянское язычество развивалось по разным руслам: одни племена верили в силы космоса и природы; другие - в Рода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Рожаниц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третьи - в души умерших предков и в духов (одухотворенные силы); четвертые - в тотемов.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7584" y="332656"/>
            <a:ext cx="316835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187623" y="6198990"/>
            <a:ext cx="25202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Древний тотем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340768"/>
            <a:ext cx="396044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Христианство, зародившееся вдали от славянских племен, восприняло славянское язычество как чуждую религию, и она жестоко уничтожалась сверху. Народ же несколько веков сопротивлялся этому и разными путями вносил язычество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христианство.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47664" y="260648"/>
            <a:ext cx="655272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971600" y="5085184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Слово "культура" происходит от слова "культ" - вера, обычаи и традиции предков.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99592" y="548680"/>
            <a:ext cx="367240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139952" y="1124744"/>
            <a:ext cx="4608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ГЛАВНЫЙ БОГ СЛАВЯН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РОД.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2204862"/>
            <a:ext cx="3744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Единый Вселенский Бог Славян, которого до христианизации Земли чтили все народы, населяющие нашу планету.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3048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95736" y="1988840"/>
            <a:ext cx="35814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347864" y="188640"/>
            <a:ext cx="52565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 народы знают самого первого бога — это живая, творящая мыслью, бесконечная во времени и пространстве Вселенная. Космос один, и, одновременно, его бесконечно много.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2348880"/>
            <a:ext cx="31683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«Книге Велеса» записано: «Бог — един, и множественен. И пусть никто не разделяет того множества и не говорит, что мы имеем многих богов».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9552" y="764704"/>
            <a:ext cx="3312368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716016" y="764704"/>
            <a:ext cx="32403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Все, что существует, — лишь малая Его часть. И у Него великое множество имен. Древние русы и славяне знали его как Всевышнего, иногда сокращая имя до Вышнего, или еще проще —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Вышня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Другой арийский народ, индийцы, называли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бога Вишну.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1560" y="476672"/>
            <a:ext cx="396044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788024" y="764704"/>
            <a:ext cx="396044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Сын Всевышнего разделил мир на три части: верхний, средний и нижний. Верхний находится в небесах. Там обитают боги, которые правят людьми. Они поступают правильно, и поэтому обитаемые небеса называются Правь. Ниже расположен человеческий мир, который мы явно видим. Он нам явлен богами, и поэтому его имя — Явь. Нижний — мир прошлого. Туда уходили предки. Это — Навь. Оттуда прилетают наваждения и дурные сны. Наши предки выходцев с Того света называли «навьими» людьми.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839</Words>
  <Application>Microsoft Office PowerPoint</Application>
  <PresentationFormat>Экран (4:3)</PresentationFormat>
  <Paragraphs>56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Славянские боги.  Род.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Славянские боги.  Род.</dc:title>
  <cp:lastModifiedBy>Admin</cp:lastModifiedBy>
  <cp:revision>3</cp:revision>
  <dcterms:modified xsi:type="dcterms:W3CDTF">2011-07-27T02:40:48Z</dcterms:modified>
</cp:coreProperties>
</file>