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A164E-E412-4233-8E84-53BB985E67B8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B7DF6-3131-4BB3-BC73-002C26A91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B7DF6-3131-4BB3-BC73-002C26A91F1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odsbay.ru/slavs/veles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hteltn.ucoz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Славянские боги. Велес.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Бродягина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О.С., учитель МОУ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Улётовская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404664"/>
            <a:ext cx="4608512" cy="554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868144" y="1124744"/>
            <a:ext cx="22322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Киеве идол Велеса стоял на Подоле, близ реки </a:t>
            </a:r>
            <a:r>
              <a:rPr lang="ru-RU" sz="2400" dirty="0" err="1" smtClean="0"/>
              <a:t>Почайны</a:t>
            </a:r>
            <a:r>
              <a:rPr lang="ru-RU" sz="2400" dirty="0" smtClean="0"/>
              <a:t> в нижней части города и был сброшен в реку после крещения Руси.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7704" y="260648"/>
            <a:ext cx="56102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479715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христианскую эпоху Велес был заменен христианским покровителем скота святым </a:t>
            </a:r>
            <a:r>
              <a:rPr lang="ru-RU" sz="2400" dirty="0" err="1" smtClean="0"/>
              <a:t>Власием</a:t>
            </a:r>
            <a:r>
              <a:rPr lang="ru-RU" sz="2400" dirty="0" smtClean="0"/>
              <a:t>. </a:t>
            </a:r>
            <a:r>
              <a:rPr lang="ru-RU" sz="2400" dirty="0" err="1" smtClean="0"/>
              <a:t>Власий</a:t>
            </a:r>
            <a:r>
              <a:rPr lang="ru-RU" sz="2400" dirty="0" smtClean="0"/>
              <a:t>, согласно житию, во время гонений христиан скрывался в пещере, к которой подходили дикие звери, получавшие от него благословение и исцеление.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3728" y="188640"/>
            <a:ext cx="5400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1560" y="4221088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Закон Велеса - это закон развития, закон смены Отца - Сыном. Потому Род воплотился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Свароге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Сварог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Перуне, Перун -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Дажьбоге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Дажьбог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Коляде. Предания о смене поколений богов, о явлении Бога в новых ликах суть повести о развитии Вселенной, о смене эпох в духовном и материальном мире.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63688" y="260648"/>
            <a:ext cx="56292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3861047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Долго почитали Велеса на севере Руси, особенно в Новгороде и Ростове. Кремлевский камень, который в народе называют камнем Велеса, лежал с древнейших времен на склоне </a:t>
            </a:r>
            <a:r>
              <a:rPr lang="ru-RU" sz="2400" dirty="0" err="1" smtClean="0"/>
              <a:t>Боровиковского</a:t>
            </a:r>
            <a:r>
              <a:rPr lang="ru-RU" sz="2400" dirty="0" smtClean="0"/>
              <a:t> холма близ храма Иоанна Предтечи. Следуя древнейшей традиции, москвичи приносили на Купалу и на Петров день к камню своих младенцев и </a:t>
            </a:r>
            <a:r>
              <a:rPr lang="ru-RU" sz="2400" dirty="0" err="1" smtClean="0"/>
              <a:t>боьных</a:t>
            </a:r>
            <a:r>
              <a:rPr lang="ru-RU" sz="2400" dirty="0" smtClean="0"/>
              <a:t> для исцеления.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1196752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Источники: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Л.П. Васильченко "Природа славян", изд. дом "Курсив", 2002;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http://godsbay.ru/slavs/veles.html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Энциклопедия мифологии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Сайт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Т.Н. 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http://shteltn.ucoz.ru/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332656"/>
            <a:ext cx="338437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99992" y="692696"/>
            <a:ext cx="3600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Велес учил праотцев наших землю пахать,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злаки сеять, и жать солому на полях страдных,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ставить сноп в жилище,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чтить Его как Отца божьего.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Велесова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книга», III 8/2/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47664" y="0"/>
            <a:ext cx="6172200" cy="4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10800000" flipV="1">
            <a:off x="0" y="4897325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Июль. Дни убывают, но жара прибывает. 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Велесова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дня начинают косить, заготавливать сено. В этот день почитали последний связанный Сноп, в который, как полагали косари, во время косьбы переходил дух поля, а значит и дух Велеса.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624" y="260648"/>
            <a:ext cx="66675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725144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эти же дни крестьяне заканчивали пахоту и начинали подготовку к озимому севу. Бытовала такая пословица: «До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Велесова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дня вспахать,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Перунова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дня взборонить, до Спаса — посеять». Всем земледельческим работам покровительствовал Велес.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2" y="188640"/>
            <a:ext cx="606172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72514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Велес - один из древнейших, особо почитаемых славянских богов. Вначале был покровителем охоты, потому и назывался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волохатый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", значит волосатый. Был символом духа убитого зверя. Через добычу убитого зверя - поддерживают связь с предками.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95736" y="260648"/>
            <a:ext cx="47339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7544" y="4149080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Другое предположение говорит о том, что Велес от слова "ведать", ведающий лесом. Славяне считали, что именно Велес научил их жить в лесах и понимать язык животных, и потому Велеса еще представляли и в виде медведя. Позже Велес стал покровителем и домашнего скота - скотьим богом.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9752" y="188640"/>
            <a:ext cx="4762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3933056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еще одно значение "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веле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" - души усопших. Иногда он представлен и как бог подземного царства - загробного мира, т.к. женится на дочери Вия Буре - Яге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Усоньшевиевне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До того, как он стал владыкой подземного царства, по мифологии, постоянно ссорился с Перуном, похищал его жену. Перун свою жену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Перыню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 измену превращал в божью коровку. Божья коровка могла относиться к скоту верховного бога. Считалось, что она имеет возможность летать к богу и передавать ему просьбы людей.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476672"/>
            <a:ext cx="403244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88024" y="332656"/>
            <a:ext cx="396044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деревнях очень долго оставалась традиция исполнять былины в честь Велеса, прощаясь со всем старым. Среди </a:t>
            </a:r>
            <a:r>
              <a:rPr lang="ru-RU" sz="2400" dirty="0" err="1" smtClean="0"/>
              <a:t>колядовщиков</a:t>
            </a:r>
            <a:r>
              <a:rPr lang="ru-RU" sz="2400" dirty="0" smtClean="0"/>
              <a:t> всегда присутствовал образ медведя - символ богатства. Вокруг медведя всегда устраивалось много песен и игр, поэтому он становится еще и покровителем поэзии. А легендарный поэт - певец </a:t>
            </a:r>
            <a:r>
              <a:rPr lang="ru-RU" sz="2400" dirty="0" err="1" smtClean="0"/>
              <a:t>Боян</a:t>
            </a:r>
            <a:r>
              <a:rPr lang="ru-RU" sz="2400" dirty="0" smtClean="0"/>
              <a:t> </a:t>
            </a:r>
            <a:r>
              <a:rPr lang="ru-RU" sz="2400" dirty="0" err="1" smtClean="0"/>
              <a:t>всеведающий</a:t>
            </a:r>
            <a:r>
              <a:rPr lang="ru-RU" sz="2400" dirty="0" smtClean="0"/>
              <a:t> считается внуком Велеса, а потому умеет понимать язык птиц и зверей.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188640"/>
            <a:ext cx="4953000" cy="646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56176" y="5157192"/>
            <a:ext cx="845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476672"/>
            <a:ext cx="32403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От имени Велеса-Волоха произошло и название мудрецов-целителей, лечивших людей дарами леса. Волхвы всегда слыли чудесными врачевателями, поскольку уели в себе зажечь "живой огонь" и ведали законами природы, ведали также о мире умерших. 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646</Words>
  <Application>Microsoft Office PowerPoint</Application>
  <PresentationFormat>Экран (4:3)</PresentationFormat>
  <Paragraphs>26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Славянские боги. Велес.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Славянские боги. Велес.</dc:title>
  <cp:lastModifiedBy>Admin</cp:lastModifiedBy>
  <cp:revision>7</cp:revision>
  <dcterms:modified xsi:type="dcterms:W3CDTF">2011-07-27T01:15:31Z</dcterms:modified>
</cp:coreProperties>
</file>