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8" r:id="rId2"/>
    <p:sldId id="256" r:id="rId3"/>
    <p:sldId id="260" r:id="rId4"/>
    <p:sldId id="259" r:id="rId5"/>
    <p:sldId id="267" r:id="rId6"/>
    <p:sldId id="261" r:id="rId7"/>
    <p:sldId id="263" r:id="rId8"/>
    <p:sldId id="262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88" autoAdjust="0"/>
    <p:restoredTop sz="94660"/>
  </p:normalViewPr>
  <p:slideViewPr>
    <p:cSldViewPr>
      <p:cViewPr varScale="1">
        <p:scale>
          <a:sx n="68" d="100"/>
          <a:sy n="68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 spd="slow">
    <p:circle/>
  </p:transition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Александр Николаевич</a:t>
            </a:r>
            <a:br>
              <a:rPr lang="ru-RU" sz="4800" dirty="0" smtClean="0"/>
            </a:br>
            <a:r>
              <a:rPr lang="ru-RU" sz="4800" dirty="0" smtClean="0"/>
              <a:t>Островский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2428868"/>
            <a:ext cx="24432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Драматург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5" name="Рисунок 4" descr="457px-Wassilij_Grigorjewitsch_Perow_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48" y="2072595"/>
            <a:ext cx="3175641" cy="41623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92400" y="5151741"/>
            <a:ext cx="2571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Презентацию сделала </a:t>
            </a:r>
          </a:p>
          <a:p>
            <a:r>
              <a:rPr lang="ru-RU" dirty="0" smtClean="0"/>
              <a:t>Ученица УСОШ</a:t>
            </a:r>
          </a:p>
          <a:p>
            <a:r>
              <a:rPr lang="ru-RU" dirty="0" smtClean="0"/>
              <a:t>10 «Б» класса</a:t>
            </a:r>
          </a:p>
          <a:p>
            <a:r>
              <a:rPr lang="ru-RU" dirty="0" smtClean="0"/>
              <a:t>Душечкина Елизавета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В 1863 Островский был награжден </a:t>
            </a:r>
            <a:r>
              <a:rPr lang="ru-RU" sz="2400" dirty="0" err="1" smtClean="0"/>
              <a:t>Уваровской</a:t>
            </a:r>
            <a:r>
              <a:rPr lang="ru-RU" sz="2400" dirty="0" smtClean="0"/>
              <a:t> премией и избран </a:t>
            </a:r>
            <a:r>
              <a:rPr lang="ru-RU" sz="2400" dirty="0" err="1" smtClean="0"/>
              <a:t>член-корреспондентом</a:t>
            </a:r>
            <a:r>
              <a:rPr lang="ru-RU" sz="2400" dirty="0" smtClean="0"/>
              <a:t> Петербургской Академии наук. </a:t>
            </a:r>
            <a:endParaRPr lang="ru-RU" sz="2400" dirty="0"/>
          </a:p>
        </p:txBody>
      </p:sp>
      <p:pic>
        <p:nvPicPr>
          <p:cNvPr id="5" name="Рисунок 4" descr="800px-Saint_Petersburg_Kunstkamera_view_from_the_fr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143116"/>
            <a:ext cx="6325807" cy="414340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С января 1866 года был заведующим репертуарной частью московских императорских театров.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64305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В 1874 году </a:t>
            </a:r>
            <a:r>
              <a:rPr lang="ru-RU" sz="2000" dirty="0" smtClean="0"/>
              <a:t>было </a:t>
            </a:r>
            <a:r>
              <a:rPr lang="ru-RU" sz="2000" dirty="0" smtClean="0"/>
              <a:t>образовано Общество русских драматических писателей и оперных композиторов, </a:t>
            </a:r>
            <a:r>
              <a:rPr lang="ru-RU" sz="2000" dirty="0" smtClean="0"/>
              <a:t>председателем </a:t>
            </a:r>
            <a:r>
              <a:rPr lang="ru-RU" sz="2000" dirty="0" smtClean="0"/>
              <a:t>которого Островский оставался до самой </a:t>
            </a:r>
            <a:r>
              <a:rPr lang="ru-RU" sz="2000" dirty="0" smtClean="0"/>
              <a:t>смерти.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5718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В 1885 году Островский был назначен заведующим репертуарной частью московских театров и начальником театрального училища.</a:t>
            </a:r>
            <a:endParaRPr lang="ru-RU" sz="2000" dirty="0"/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57166"/>
            <a:ext cx="3571900" cy="482053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500042"/>
            <a:ext cx="44291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1870 – 1880 годы – известны как последний период творчества Александра Николаевича Островского. Для произведений характерно обращение к судьбе русской женщины в </a:t>
            </a:r>
            <a:r>
              <a:rPr lang="ru-RU" sz="2400" dirty="0" err="1" smtClean="0"/>
              <a:t>постреформенной</a:t>
            </a:r>
            <a:r>
              <a:rPr lang="ru-RU" sz="2400" dirty="0" smtClean="0"/>
              <a:t> России: «Последняя жертва», «Бесприданница», «Сердце не камень», «Таланты и поклонники» и другие пьесы.</a:t>
            </a:r>
            <a:endParaRPr lang="ru-RU" sz="2400" dirty="0"/>
          </a:p>
        </p:txBody>
      </p:sp>
      <p:pic>
        <p:nvPicPr>
          <p:cNvPr id="5" name="Рисунок 4" descr="97856993498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3214710" cy="491850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0"/>
            <a:ext cx="32147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Память</a:t>
            </a:r>
          </a:p>
        </p:txBody>
      </p:sp>
      <p:pic>
        <p:nvPicPr>
          <p:cNvPr id="5" name="Рисунок 4" descr="Alexander_Ostrovsky_Maliy_thea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6357982" cy="47684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572264" y="2571744"/>
            <a:ext cx="21431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Памятник Островскому у Малого театра в Москве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gallery_3bdc855e70164da787ac44d18bff25a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7784" cy="36433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4286256"/>
            <a:ext cx="3147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Памятник в </a:t>
            </a:r>
            <a:r>
              <a:rPr lang="ru-RU" sz="2400" dirty="0" err="1" smtClean="0"/>
              <a:t>Щелыково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9099" y="2428868"/>
            <a:ext cx="38549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Дом-музей А.Н.Островского</a:t>
            </a:r>
            <a:endParaRPr lang="ru-RU" sz="2400" dirty="0"/>
          </a:p>
        </p:txBody>
      </p:sp>
      <p:pic>
        <p:nvPicPr>
          <p:cNvPr id="7" name="Рисунок 6" descr="big_gallery_b6c8e5210db74f54ba3590635fbc997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16" y="3607587"/>
            <a:ext cx="4333884" cy="325041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85794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Дата </a:t>
            </a:r>
            <a:r>
              <a:rPr lang="ru-RU" sz="2800" dirty="0" smtClean="0"/>
              <a:t>рождения: 31 </a:t>
            </a:r>
            <a:r>
              <a:rPr lang="ru-RU" sz="2800" dirty="0" smtClean="0"/>
              <a:t>марта </a:t>
            </a:r>
            <a:r>
              <a:rPr lang="ru-RU" sz="2800" dirty="0" smtClean="0"/>
              <a:t>1823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71612"/>
            <a:ext cx="47863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Место </a:t>
            </a:r>
            <a:r>
              <a:rPr lang="ru-RU" sz="2800" dirty="0" smtClean="0"/>
              <a:t>рождения: Москва, Российская </a:t>
            </a:r>
            <a:r>
              <a:rPr lang="ru-RU" sz="2800" dirty="0" smtClean="0"/>
              <a:t>империя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146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Дата </a:t>
            </a:r>
            <a:r>
              <a:rPr lang="ru-RU" sz="2800" dirty="0" smtClean="0"/>
              <a:t>смерти: 2 июня 1886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429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Место </a:t>
            </a:r>
            <a:r>
              <a:rPr lang="ru-RU" sz="2800" dirty="0" smtClean="0"/>
              <a:t>смерти: </a:t>
            </a:r>
            <a:r>
              <a:rPr lang="ru-RU" sz="2800" dirty="0" err="1" smtClean="0"/>
              <a:t>Щелыко́во</a:t>
            </a:r>
            <a:r>
              <a:rPr lang="ru-RU" sz="2800" dirty="0" smtClean="0"/>
              <a:t>, Костромская губерния, Российская </a:t>
            </a:r>
            <a:r>
              <a:rPr lang="ru-RU" sz="2800" dirty="0" smtClean="0"/>
              <a:t>империя</a:t>
            </a:r>
            <a:endParaRPr lang="ru-RU" sz="2800" dirty="0"/>
          </a:p>
        </p:txBody>
      </p:sp>
      <p:pic>
        <p:nvPicPr>
          <p:cNvPr id="8" name="Рисунок 7" descr="ostrovskij-aleksandr-nikolaevi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571612"/>
            <a:ext cx="3409968" cy="397183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67866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Детство и юность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000240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Островский рано познакомился </a:t>
            </a:r>
            <a:r>
              <a:rPr lang="ru-RU" sz="2400" dirty="0" smtClean="0"/>
              <a:t>с русской литературой и почувствовал наклонность к писательству, но отец хотел сделать из него юриста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В 1840 году Островский </a:t>
            </a:r>
            <a:r>
              <a:rPr lang="ru-RU" sz="2400" dirty="0" smtClean="0"/>
              <a:t>поступил на юридический факультет Московского университета, но окончить курс ему не </a:t>
            </a:r>
            <a:r>
              <a:rPr lang="ru-RU" sz="2400" dirty="0" smtClean="0"/>
              <a:t>удалось. После этого он поступил на службу писцом в суд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357166"/>
            <a:ext cx="32147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Семья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500174"/>
            <a:ext cx="75009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Отец его, Николай Федорович, </a:t>
            </a:r>
            <a:r>
              <a:rPr lang="ru-RU" sz="2400" dirty="0" smtClean="0"/>
              <a:t>занимаясь имущественными и коммерческими делами; дослужился до чина титулярного советника, а </a:t>
            </a:r>
            <a:r>
              <a:rPr lang="ru-RU" sz="2400" dirty="0" smtClean="0"/>
              <a:t>в 1839 году получил дворянство. Мать, Любовь Ивановна </a:t>
            </a:r>
            <a:r>
              <a:rPr lang="ru-RU" sz="2400" dirty="0" err="1" smtClean="0"/>
              <a:t>Саввина</a:t>
            </a:r>
            <a:r>
              <a:rPr lang="ru-RU" sz="2400" dirty="0" smtClean="0"/>
              <a:t>, </a:t>
            </a:r>
            <a:r>
              <a:rPr lang="ru-RU" sz="2400" dirty="0" smtClean="0"/>
              <a:t>рано </a:t>
            </a:r>
            <a:r>
              <a:rPr lang="ru-RU" sz="2400" dirty="0" smtClean="0"/>
              <a:t>ушла из жизни, когда Александру шел всего восьмой год. В семье было четверо детей. Семья жила в достатке, уделялось большое внимание учёбе детей, получавших домашнее образование. Через пять лет после смерти матери отец женился на баронессе </a:t>
            </a:r>
            <a:r>
              <a:rPr lang="ru-RU" sz="2400" dirty="0" err="1" smtClean="0"/>
              <a:t>Эмилии</a:t>
            </a:r>
            <a:r>
              <a:rPr lang="ru-RU" sz="2400" dirty="0" smtClean="0"/>
              <a:t> Андреевне фон </a:t>
            </a:r>
            <a:r>
              <a:rPr lang="ru-RU" sz="2400" dirty="0" err="1" smtClean="0"/>
              <a:t>Тессин</a:t>
            </a:r>
            <a:r>
              <a:rPr lang="ru-RU" sz="2400" dirty="0" smtClean="0"/>
              <a:t>, дочери обрусевшего шведского дворянина. С мачехой детям повезло — она окружила их заботой и продолжила заниматься их обучением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1785926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Первая жена, Агафья Ивановна, с которой Островский </a:t>
            </a:r>
            <a:r>
              <a:rPr lang="ru-RU" sz="2400" dirty="0" smtClean="0"/>
              <a:t>прожил около двадцати лет, до ее смерти, а через два года после ее кончины, в 1869 году, обвенчался с артисткой Марией Васильевной Бахметьевой, которая родила ему четырех сыновей и двух дочерей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572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Литературную известность Островскому принесла комедия «Свои люди — сочтемся</a:t>
            </a:r>
            <a:r>
              <a:rPr lang="ru-RU" sz="2400" dirty="0" smtClean="0"/>
              <a:t>!», опубликованная </a:t>
            </a:r>
            <a:r>
              <a:rPr lang="ru-RU" sz="2400" dirty="0" smtClean="0"/>
              <a:t>в 1850. Пьеса имела </a:t>
            </a:r>
            <a:r>
              <a:rPr lang="ru-RU" sz="2400" dirty="0" smtClean="0"/>
              <a:t>успех </a:t>
            </a:r>
            <a:r>
              <a:rPr lang="ru-RU" sz="2400" dirty="0" smtClean="0"/>
              <a:t>у читателей после публикации </a:t>
            </a:r>
            <a:r>
              <a:rPr lang="ru-RU" sz="2400" dirty="0" smtClean="0"/>
              <a:t>в </a:t>
            </a:r>
            <a:r>
              <a:rPr lang="ru-RU" sz="2400" dirty="0" smtClean="0"/>
              <a:t>1850 году. Но постановка была запрещена по указанию Николая I. Цензурный запрет продержался одиннадцать лет.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5214950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</a:t>
            </a:r>
            <a:r>
              <a:rPr lang="ru-RU" b="1" dirty="0" smtClean="0"/>
              <a:t>остановка в Малом театре </a:t>
            </a:r>
            <a:r>
              <a:rPr lang="ru-RU" b="1" dirty="0" smtClean="0"/>
              <a:t>1892 года.</a:t>
            </a:r>
            <a:endParaRPr lang="ru-RU" b="1" dirty="0"/>
          </a:p>
        </p:txBody>
      </p:sp>
      <p:pic>
        <p:nvPicPr>
          <p:cNvPr id="6" name="Рисунок 5" descr="386px-Svoy_ludy_-_Rybakov_Sadovsky_18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714355"/>
            <a:ext cx="2854182" cy="4429157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50017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Начиная с 1853 и на протяжении более чем 30 лет новые пьесы Островского появлялись в московском Малом и петербургском Александринском театрах почти каждый сезон.</a:t>
            </a:r>
            <a:endParaRPr lang="ru-RU" sz="2400" dirty="0"/>
          </a:p>
        </p:txBody>
      </p:sp>
      <p:pic>
        <p:nvPicPr>
          <p:cNvPr id="5" name="Рисунок 4" descr="292527587_tonne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500042"/>
            <a:ext cx="3375446" cy="450059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С 1856 Островский становится постоянным сотрудником журнала «Современник»</a:t>
            </a:r>
            <a:endParaRPr lang="ru-RU" sz="2400" dirty="0"/>
          </a:p>
        </p:txBody>
      </p:sp>
      <p:pic>
        <p:nvPicPr>
          <p:cNvPr id="5" name="Рисунок 4" descr="0010-005-Sotrudniki-zhurnala-Sovremenn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1857364"/>
            <a:ext cx="5000660" cy="4367389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857364"/>
            <a:ext cx="4071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В </a:t>
            </a:r>
            <a:r>
              <a:rPr lang="ru-RU" sz="2400" dirty="0" smtClean="0"/>
              <a:t>1860 году </a:t>
            </a:r>
            <a:r>
              <a:rPr lang="ru-RU" sz="2400" dirty="0" smtClean="0"/>
              <a:t>в печати появилась «Гроза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5" name="Рисунок 4" descr="97853520022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000108"/>
            <a:ext cx="3556302" cy="542928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YamatoPainting</Template>
  <TotalTime>102</TotalTime>
  <Words>455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YamatoPainting</vt:lpstr>
      <vt:lpstr>Александр Николаевич Островский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Николаевич Островский</dc:title>
  <dc:creator>Admin</dc:creator>
  <cp:lastModifiedBy>Admin</cp:lastModifiedBy>
  <cp:revision>15</cp:revision>
  <dcterms:created xsi:type="dcterms:W3CDTF">2011-09-12T06:00:08Z</dcterms:created>
  <dcterms:modified xsi:type="dcterms:W3CDTF">2011-09-12T07:42:33Z</dcterms:modified>
</cp:coreProperties>
</file>