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0" r:id="rId4"/>
    <p:sldId id="259" r:id="rId5"/>
    <p:sldId id="260" r:id="rId6"/>
    <p:sldId id="266" r:id="rId7"/>
    <p:sldId id="268" r:id="rId8"/>
    <p:sldId id="263" r:id="rId9"/>
    <p:sldId id="264" r:id="rId10"/>
    <p:sldId id="271" r:id="rId11"/>
    <p:sldId id="261" r:id="rId12"/>
    <p:sldId id="269" r:id="rId13"/>
    <p:sldId id="262" r:id="rId14"/>
    <p:sldId id="267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1484313"/>
            <a:ext cx="5004048" cy="46418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Гавриил (Гаврила) Романович Державин 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1743  - 1816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836712"/>
            <a:ext cx="3710186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76672"/>
            <a:ext cx="6840760" cy="4080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229200"/>
            <a:ext cx="8229600" cy="93610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И. Репин. Пушкин на лицейском экзамене</a:t>
            </a:r>
            <a:endParaRPr lang="ru-RU" sz="2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416824" cy="580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661248"/>
            <a:ext cx="8229600" cy="100811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Мемориальная доска на доме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Петербурге, где жил Державин в Петербурге.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33256"/>
            <a:ext cx="8229600" cy="7200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Могила Г.Р.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ержавина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88640"/>
            <a:ext cx="381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488832" cy="524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301208"/>
            <a:ext cx="8229600" cy="100811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Памятник Г.Р. Державину в Губернаторском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саду, Тамбов.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Скульптор – В.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Сойни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Памятник Г.Р. Державину в Петербурге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8640"/>
            <a:ext cx="6696744" cy="464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7128792" cy="3768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996952"/>
            <a:ext cx="8229600" cy="309634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Державин Г.Р. 250-летие со дня рождения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869160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Годы выпуска: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1993      Номинал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1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рубль  Сплав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медь, никель   Диаметр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31мм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Биографическая справка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Гавриил (Гаврила) Романович Державин (3 (14) июля 1743, Казань, Российская империя — 8 (20) июля 1816, имение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Званка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Новгородская губерния, Российская империя) — русский поэт эпохи Просвещения, представитель классицизма, значительно преобразивший его. В различные годы занимал высшие государственные должности: правитель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Олонецкого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наместничества (1784-1785), губернатор Тамбовской губернии (1786—1788), кабинет-секретарь Екатерины II (1791—1793), президент Коммерц-коллегии (с 1794), министр юстиции (1802—1803). Член Российской академии с момента её основания.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0"/>
            <a:ext cx="4320480" cy="555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949280"/>
            <a:ext cx="8229600" cy="6480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Детский портрет Державина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415592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0648"/>
            <a:ext cx="37719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Биографическая справка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Родился в Казани, там же провел свое детство. С 1762 служит в Санкт-Петербурге, в Преображенском полку, сначала солдатом, а с 1772 в офицерской должности. В 1776−1777 участвует в подавлении восстания Пугачева.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3528392" cy="479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04664"/>
            <a:ext cx="410445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4124325" cy="495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548680"/>
            <a:ext cx="40195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Биографическая справка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Литературная и общественная известность приходит к Державину в 1782, после написания оды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Фелица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которая восхваляет императрицу Екатерину II. 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оздает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оды «Бог» (1784), «Гром победы, раздавайся!» (1791, неофициальный Российский гимн), «Вельможа» (1794), «Водопад» (1798) и многие другие.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Биографическая справка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1803 году Державин уходит в отставку, поселяется в Санкт-Петербурге и своем имении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Званка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Новгородской губернии. В последние годы своей жизни сосредотачивается на литературной деятельности. Похоронен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Варлаамо-Хутынском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монастыре близ Великого Новгорода.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320</Words>
  <Application>Microsoft Office PowerPoint</Application>
  <PresentationFormat>Экран (4:3)</PresentationFormat>
  <Paragraphs>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Биографическая справка</vt:lpstr>
      <vt:lpstr>Детский портрет Державина</vt:lpstr>
      <vt:lpstr>Слайд 4</vt:lpstr>
      <vt:lpstr>Биографическая справка</vt:lpstr>
      <vt:lpstr>Слайд 6</vt:lpstr>
      <vt:lpstr>Слайд 7</vt:lpstr>
      <vt:lpstr>Биографическая справка</vt:lpstr>
      <vt:lpstr>Биографическая справка</vt:lpstr>
      <vt:lpstr>И. Репин. Пушкин на лицейском экзамене</vt:lpstr>
      <vt:lpstr>Мемориальная доска на доме в Петербурге, где жил Державин в Петербурге.</vt:lpstr>
      <vt:lpstr>Могила Г.Р. Державина</vt:lpstr>
      <vt:lpstr>Памятник Г.Р. Державину в Губернаторском саду, Тамбов. Скульптор – В. Сойни.</vt:lpstr>
      <vt:lpstr>Памятник Г.Р. Державину в Петербурге</vt:lpstr>
      <vt:lpstr>Державин Г.Р. 250-летие со дня рождения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8</cp:revision>
  <dcterms:created xsi:type="dcterms:W3CDTF">2011-10-05T11:18:31Z</dcterms:created>
  <dcterms:modified xsi:type="dcterms:W3CDTF">2011-10-05T12:35:39Z</dcterms:modified>
</cp:coreProperties>
</file>