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«Что такое обломовщина?»</a:t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Статья Н.А. Добролюбова.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Цель урока: </a:t>
            </a:r>
          </a:p>
          <a:p>
            <a:pPr algn="ctr"/>
            <a:r>
              <a:rPr lang="ru-RU" dirty="0" smtClean="0"/>
              <a:t>проработать основные положения критической статьи Добролюбова;</a:t>
            </a:r>
          </a:p>
          <a:p>
            <a:pPr algn="ctr"/>
            <a:r>
              <a:rPr lang="ru-RU" dirty="0" smtClean="0"/>
              <a:t>о</a:t>
            </a:r>
            <a:r>
              <a:rPr lang="ru-RU" dirty="0" smtClean="0"/>
              <a:t>пределить истоки «обломовщины» как явления.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188913"/>
            <a:ext cx="8352928" cy="593725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Вслед за </a:t>
            </a:r>
            <a:r>
              <a:rPr lang="ru-RU" b="1" i="1" dirty="0" smtClean="0">
                <a:solidFill>
                  <a:srgbClr val="002060"/>
                </a:solidFill>
              </a:rPr>
              <a:t>«Обломовым» </a:t>
            </a:r>
            <a:r>
              <a:rPr lang="ru-RU" dirty="0" smtClean="0"/>
              <a:t>появилась статья</a:t>
            </a:r>
          </a:p>
          <a:p>
            <a:pPr algn="ctr">
              <a:buNone/>
            </a:pPr>
            <a:r>
              <a:rPr lang="ru-RU" dirty="0" smtClean="0"/>
              <a:t> Н. А. Добролюбова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«Что такое обломовщина?» </a:t>
            </a:r>
            <a:r>
              <a:rPr lang="ru-RU" dirty="0" smtClean="0"/>
              <a:t>(«Современник», 1859, V).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9528"/>
            <a:ext cx="388843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95936" y="5460326"/>
            <a:ext cx="5148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Н. А. Добролюбов (1836-1861)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1435100"/>
            <a:ext cx="4176713" cy="46910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Знаменитый современник  Добролюбова  поэт Некрасов Н.А. сказал: </a:t>
            </a:r>
          </a:p>
          <a:p>
            <a:pPr algn="ctr"/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Природа-мать! </a:t>
            </a:r>
          </a:p>
          <a:p>
            <a:pPr algn="ctr">
              <a:buNone/>
            </a:pPr>
            <a:r>
              <a:rPr lang="ru-RU" sz="2400" dirty="0" smtClean="0"/>
              <a:t>Когда б таких людей </a:t>
            </a:r>
          </a:p>
          <a:p>
            <a:pPr algn="ctr">
              <a:buNone/>
            </a:pPr>
            <a:r>
              <a:rPr lang="ru-RU" sz="2400" dirty="0" smtClean="0"/>
              <a:t>Ты иногда не посылала миру, </a:t>
            </a:r>
          </a:p>
          <a:p>
            <a:pPr algn="ctr">
              <a:buNone/>
            </a:pPr>
            <a:r>
              <a:rPr lang="ru-RU" sz="2400" dirty="0" smtClean="0"/>
              <a:t>Заглохла б нива жизни...</a:t>
            </a:r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76672"/>
            <a:ext cx="4895850" cy="5904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«Что такое обломовщина?»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Заострившая внимание на социальном содержании </a:t>
            </a:r>
            <a:r>
              <a:rPr lang="ru-RU" b="1" i="1" dirty="0" smtClean="0">
                <a:solidFill>
                  <a:srgbClr val="002060"/>
                </a:solidFill>
              </a:rPr>
              <a:t>«Обломова», </a:t>
            </a:r>
            <a:r>
              <a:rPr lang="ru-RU" dirty="0" smtClean="0"/>
              <a:t>статья Добролюбова быстро стала ведущей в истории идеологической борьбы вокруг </a:t>
            </a:r>
            <a:r>
              <a:rPr lang="ru-RU" b="1" dirty="0" smtClean="0">
                <a:solidFill>
                  <a:srgbClr val="002060"/>
                </a:solidFill>
              </a:rPr>
              <a:t>Обломова</a:t>
            </a:r>
            <a:r>
              <a:rPr lang="ru-RU" dirty="0" smtClean="0"/>
              <a:t>, наиболее авторитетной и влиятельной оценкой этого явления.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«Что такое обломовщина?»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 чем заключаются главные черты обломовского характера? В совершенной инертности, происходящей от его апатии ко всему, что делается на свете. Причина же апатии заключается отчасти в его внешнем положении, отчасти же в образе его умственного и нравственного развития.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«Что такое обломовщина?»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Такое воспитание вовсе не составляет чего-нибудь исключительного, странного в нашем образованном обществе.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Много помогает тут и умственное развитие Обломовых, тоже, разумеется, направляемое их внешним положением.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 Но вот в чем главная беда: он и вообще жизни не умел осмыслить для себя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«Что такое обломовщина?»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lgerian" pitchFamily="82" charset="0"/>
              </a:rPr>
              <a:t>Тема романа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Гончаров изобразил процесс, в медленном ходе которого «никнут и увядают» лучшие задатки человека.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«Что такое обломовщина?»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lgerian" pitchFamily="82" charset="0"/>
              </a:rPr>
              <a:t>Явление русской жизни</a:t>
            </a:r>
          </a:p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Это нравы и понятия, основанные на даровом труде </a:t>
            </a:r>
          </a:p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крепостных крестьян и пропитанные идеалом праздности,</a:t>
            </a:r>
          </a:p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вечного покоя и беззаботности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«Что такое обломовщина?»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«Обломовщина» не дала развиться многим добрым 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началам и талантам, заложенным природой в душе Обломова. 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Он не смог реализовать себя, не дал выхода свету, который, как 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он считал, был заперт в нем.</a:t>
            </a: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318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«Что такое обломовщина?» Статья Н.А. Добролюбова.</vt:lpstr>
      <vt:lpstr>Слайд 2</vt:lpstr>
      <vt:lpstr>Слайд 3</vt:lpstr>
      <vt:lpstr>«Что такое обломовщина?»</vt:lpstr>
      <vt:lpstr>«Что такое обломовщина?»</vt:lpstr>
      <vt:lpstr>«Что такое обломовщина?»</vt:lpstr>
      <vt:lpstr>«Что такое обломовщина?»</vt:lpstr>
      <vt:lpstr>«Что такое обломовщина?»</vt:lpstr>
      <vt:lpstr>«Что такое обломовщина?»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4</cp:revision>
  <dcterms:created xsi:type="dcterms:W3CDTF">2011-10-13T08:46:35Z</dcterms:created>
  <dcterms:modified xsi:type="dcterms:W3CDTF">2011-10-15T11:39:15Z</dcterms:modified>
</cp:coreProperties>
</file>