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cnso.ru/litera/img/lit08-09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b.ru/prj/gogol/illustration6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ana4vas.moy.su/publ/8-1-0-15" TargetMode="External"/><Relationship Id="rId4" Type="http://schemas.openxmlformats.org/officeDocument/2006/relationships/hyperlink" Target="http://www.operpostavka.ru/catalog/m_catalog.php?item_card=2639&amp;classId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Николай Васильевич Гоголь.</a:t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«Ревизор».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Сюжет, композиция, герои.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7" descr="lit08-0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700808"/>
            <a:ext cx="352839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3244334"/>
            <a:ext cx="410445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Судья Ляпкин-Тяпкин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5" descr="lit08-0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44824"/>
            <a:ext cx="309634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3105835"/>
            <a:ext cx="3312368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i="1" dirty="0" smtClean="0">
                <a:latin typeface="Tahoma" pitchFamily="34" charset="0"/>
              </a:rPr>
              <a:t> </a:t>
            </a:r>
            <a:r>
              <a:rPr lang="ru-RU" sz="2400" dirty="0" smtClean="0"/>
              <a:t>Попечитель богоугодных заведений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 Земляника </a:t>
            </a:r>
            <a:r>
              <a:rPr lang="ru-RU" sz="2400" dirty="0" err="1" smtClean="0"/>
              <a:t>Артемий</a:t>
            </a:r>
            <a:r>
              <a:rPr lang="ru-RU" sz="2400" dirty="0" smtClean="0"/>
              <a:t> Филиппович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4" descr="liСмотритель  училищ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4" y="1988840"/>
            <a:ext cx="3491880" cy="4581128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4211960" y="3105835"/>
            <a:ext cx="3456384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dirty="0" smtClean="0"/>
              <a:t>Смотритель училищ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/>
              <a:t>Лука Лукич Хлопов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3" descr=" "/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323528" y="1700808"/>
            <a:ext cx="3091805" cy="4464496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3779912" y="3105835"/>
            <a:ext cx="4032448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 dirty="0" smtClean="0"/>
              <a:t>Петр Иванович </a:t>
            </a:r>
            <a:r>
              <a:rPr lang="ru-RU" sz="2400" dirty="0" err="1" smtClean="0"/>
              <a:t>Бобчинский</a:t>
            </a:r>
            <a:endParaRPr lang="ru-RU" sz="2400" dirty="0" smtClean="0"/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 Петр Иванович </a:t>
            </a:r>
            <a:r>
              <a:rPr lang="ru-RU" sz="2400" dirty="0" err="1" smtClean="0"/>
              <a:t>Добчинский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9" descr="lit08-0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320384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572000" y="3244334"/>
            <a:ext cx="3456384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Почтмейстер </a:t>
            </a:r>
            <a:r>
              <a:rPr lang="ru-RU" sz="2800" dirty="0" err="1" smtClean="0"/>
              <a:t>Шпекин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Герои комедии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11" descr="lit08-0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6840760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45299" y="5661248"/>
            <a:ext cx="2465803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Уездный город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pic>
        <p:nvPicPr>
          <p:cNvPr id="3" name="Picture 7" descr="lit08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3600400" cy="503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187624" y="274638"/>
            <a:ext cx="7041976" cy="1143000"/>
          </a:xfrm>
        </p:spPr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3105835"/>
            <a:ext cx="4032448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 dirty="0" smtClean="0"/>
              <a:t>Анна Андреевна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 и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 smtClean="0"/>
              <a:t>Марья Антоновна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http://www.ionb.ru/prj/gogol/illustration6.html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http://www.operpostavka.ru/catalog/m_catalog.php?item_card=2639&amp;classId=0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http://gana4vas.moy.su/publ/8-1-0-15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Гоголь писал Пушкину: </a:t>
            </a:r>
            <a:r>
              <a:rPr lang="ru-RU" b="1" i="1" dirty="0" smtClean="0">
                <a:solidFill>
                  <a:srgbClr val="C00000"/>
                </a:solidFill>
              </a:rPr>
              <a:t>“Сделайте милость , дайте какой-нибудь сюжет, хоть какой-нибудь, смешной или несмешной, но русский чисто анекдот. Рука дрожит написать тем временем комедию</a:t>
            </a:r>
            <a:r>
              <a:rPr lang="ru-RU" dirty="0" smtClean="0">
                <a:solidFill>
                  <a:srgbClr val="C00000"/>
                </a:solidFill>
              </a:rPr>
              <a:t>”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9040"/>
            <a:ext cx="2267744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35696" y="1600200"/>
            <a:ext cx="6851104" cy="4525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История была типичной для своего времени. Известно, что в Бессарабии приняли за ревизора издателя журнала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“Отечественные записки” </a:t>
            </a:r>
            <a:r>
              <a:rPr lang="ru-RU" dirty="0" smtClean="0"/>
              <a:t>Свиньина. В городе Устюжна, на другом конце России, некий господин, выдав себя за ревизора, обобрал весь город. Были и другие подобные истории, о которых рассказывают современники Гоголя.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2267744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“Ревизор” </a:t>
            </a:r>
            <a:r>
              <a:rPr lang="ru-RU" dirty="0" smtClean="0"/>
              <a:t>был закончен </a:t>
            </a:r>
            <a:r>
              <a:rPr lang="ru-RU" b="1" dirty="0" smtClean="0">
                <a:solidFill>
                  <a:srgbClr val="C00000"/>
                </a:solidFill>
              </a:rPr>
              <a:t>Гоголем 4 декабря 1835г. </a:t>
            </a:r>
            <a:r>
              <a:rPr lang="ru-RU" dirty="0" smtClean="0"/>
              <a:t>Закончен в первой редакции, потом были еще переделки. В </a:t>
            </a:r>
            <a:r>
              <a:rPr lang="ru-RU" b="1" dirty="0" smtClean="0">
                <a:solidFill>
                  <a:srgbClr val="C00000"/>
                </a:solidFill>
              </a:rPr>
              <a:t>апреле 1836г. </a:t>
            </a:r>
            <a:r>
              <a:rPr lang="ru-RU" dirty="0" smtClean="0"/>
              <a:t>комедия была поставлена на сцене. Немногие истинные ценители – люди образованные и честные – были в восторге. Большинство же не поняло комедии и отнеслось к ней враждебно. </a:t>
            </a:r>
            <a:r>
              <a:rPr lang="ru-RU" b="1" dirty="0" smtClean="0">
                <a:solidFill>
                  <a:srgbClr val="C00000"/>
                </a:solidFill>
              </a:rPr>
              <a:t>“Все против меня… - </a:t>
            </a:r>
            <a:r>
              <a:rPr lang="ru-RU" dirty="0" smtClean="0"/>
              <a:t>жаловался Гоголь в письме к знаменитому актеру Щепкину</a:t>
            </a:r>
            <a:r>
              <a:rPr lang="ru-RU" b="1" dirty="0" smtClean="0">
                <a:solidFill>
                  <a:srgbClr val="C00000"/>
                </a:solidFill>
              </a:rPr>
              <a:t>. – Полицейские против меня, купцы против меня, литераторы против меня”. 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Жанр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Жанр комедии </a:t>
            </a:r>
            <a:r>
              <a:rPr lang="ru-RU" dirty="0" smtClean="0"/>
              <a:t>мыслился Гоголем как жанр общественной комедии, затрагивающей самые коренные вопросы народной общественной жизни.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5" name="Picture 9" descr="lit08-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4355976" cy="376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Экспозиция</a:t>
            </a:r>
            <a:r>
              <a:rPr lang="ru-RU" dirty="0" smtClean="0"/>
              <a:t> – действие пьесы, рисующее характеры и положения действующих лиц до начала действия.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Завязка</a:t>
            </a:r>
            <a:r>
              <a:rPr lang="ru-RU" dirty="0" smtClean="0"/>
              <a:t> – событие, с которого начинается активное развитие действия.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Развитие действия.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Кульминация</a:t>
            </a:r>
            <a:r>
              <a:rPr lang="ru-RU" b="1" dirty="0" smtClean="0"/>
              <a:t> </a:t>
            </a:r>
            <a:r>
              <a:rPr lang="ru-RU" dirty="0" smtClean="0"/>
              <a:t>– момент наивысшего напряжения в пьесе.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Развязка</a:t>
            </a:r>
            <a:r>
              <a:rPr lang="ru-RU" dirty="0" smtClean="0"/>
              <a:t> – событие, завершающее действие.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Театральный словарь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Ремарка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Амплуа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Акт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Монолог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Диалог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Афиша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Авансцена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Декорации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Picture 14" descr="lit08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412776"/>
            <a:ext cx="371137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Герои комедии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7" descr="lit08-1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316835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707904" y="3244334"/>
            <a:ext cx="5112568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Хлестаков Иван Андреевич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gogol_21[1]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1" y="0"/>
            <a:ext cx="6552729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комедии</a:t>
            </a:r>
            <a:endParaRPr lang="ru-RU" dirty="0"/>
          </a:p>
        </p:txBody>
      </p:sp>
      <p:pic>
        <p:nvPicPr>
          <p:cNvPr id="5" name="Picture 5" descr="lit08-0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628800"/>
            <a:ext cx="446449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3244334"/>
            <a:ext cx="4104456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Городничий Антон Антонович </a:t>
            </a:r>
            <a:r>
              <a:rPr lang="ru-RU" sz="3200" dirty="0" err="1" smtClean="0"/>
              <a:t>Сквозник-Дмухановский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323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Николай Васильевич Гоголь. «Ревизор».</vt:lpstr>
      <vt:lpstr>Сюжет</vt:lpstr>
      <vt:lpstr>Сюжет</vt:lpstr>
      <vt:lpstr>Постановка</vt:lpstr>
      <vt:lpstr>Жанр</vt:lpstr>
      <vt:lpstr>Композиция</vt:lpstr>
      <vt:lpstr>Театральный словарь</vt:lpstr>
      <vt:lpstr>Герои комедии </vt:lpstr>
      <vt:lpstr>Герои комедии</vt:lpstr>
      <vt:lpstr>Герои комедии</vt:lpstr>
      <vt:lpstr>Герои комедии</vt:lpstr>
      <vt:lpstr>Герои комедии</vt:lpstr>
      <vt:lpstr>Герои комедии</vt:lpstr>
      <vt:lpstr>Герои комедии</vt:lpstr>
      <vt:lpstr>Герои комедии </vt:lpstr>
      <vt:lpstr>Герои комедии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Васильевич Гоголь. «Ревизор».</dc:title>
  <dc:creator>Андрей</dc:creator>
  <cp:lastModifiedBy>Андрей</cp:lastModifiedBy>
  <cp:revision>9</cp:revision>
  <dcterms:created xsi:type="dcterms:W3CDTF">2011-12-11T12:03:38Z</dcterms:created>
  <dcterms:modified xsi:type="dcterms:W3CDTF">2011-12-13T06:02:47Z</dcterms:modified>
</cp:coreProperties>
</file>