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899592" y="2130425"/>
            <a:ext cx="7560840" cy="187463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Уездный город в комедии Н.В. Гоголя «Ревизор»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5" descr="сканирование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604250" cy="38163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Купечество, городские жители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537268"/>
            <a:ext cx="8352928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sz="3200" b="1" dirty="0" smtClean="0"/>
              <a:t>«</a:t>
            </a:r>
            <a:r>
              <a:rPr lang="ru-RU" sz="3200" b="1" dirty="0" err="1" smtClean="0"/>
              <a:t>Обижательство</a:t>
            </a:r>
            <a:r>
              <a:rPr lang="ru-RU" sz="3200" b="1" dirty="0" smtClean="0"/>
              <a:t> терпим                            совсем </a:t>
            </a:r>
            <a:r>
              <a:rPr lang="ru-RU" sz="3200" b="1" dirty="0" smtClean="0"/>
              <a:t>понапрасну…»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744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4752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5760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Афиша спектакля. 1928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15" y="0"/>
            <a:ext cx="32403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026570"/>
          </a:xfrm>
        </p:spPr>
        <p:txBody>
          <a:bodyPr>
            <a:normAutofit/>
          </a:bodyPr>
          <a:lstStyle/>
          <a:p>
            <a:r>
              <a:rPr lang="ru-RU" dirty="0" smtClean="0"/>
              <a:t>Вслед за Хлестаковым…</a:t>
            </a:r>
            <a:br>
              <a:rPr lang="ru-RU" dirty="0" smtClean="0"/>
            </a:br>
            <a:r>
              <a:rPr lang="ru-RU" dirty="0" smtClean="0"/>
              <a:t>Путешествие </a:t>
            </a:r>
            <a:br>
              <a:rPr lang="ru-RU" dirty="0" smtClean="0"/>
            </a:br>
            <a:r>
              <a:rPr lang="ru-RU" dirty="0" smtClean="0"/>
              <a:t>по уездному </a:t>
            </a:r>
            <a:br>
              <a:rPr lang="ru-RU" dirty="0" smtClean="0"/>
            </a:br>
            <a:r>
              <a:rPr lang="ru-RU" dirty="0" smtClean="0"/>
              <a:t>городу </a:t>
            </a:r>
            <a:r>
              <a:rPr lang="en-US" dirty="0" smtClean="0"/>
              <a:t>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24964">
            <a:off x="2248221" y="810664"/>
            <a:ext cx="4216677" cy="63093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Каким изображен уездный город </a:t>
            </a:r>
            <a:r>
              <a:rPr lang="en-US" sz="3600" dirty="0" smtClean="0"/>
              <a:t>N</a:t>
            </a:r>
            <a:r>
              <a:rPr lang="ru-RU" sz="3600" dirty="0" smtClean="0"/>
              <a:t> </a:t>
            </a:r>
          </a:p>
          <a:p>
            <a:pPr algn="ctr">
              <a:buFontTx/>
              <a:buNone/>
            </a:pPr>
            <a:r>
              <a:rPr lang="ru-RU" sz="3600" dirty="0" smtClean="0"/>
              <a:t>   у Н.В. Гоголя?</a:t>
            </a:r>
          </a:p>
          <a:p>
            <a:pPr algn="ctr"/>
            <a:r>
              <a:rPr lang="ru-RU" sz="3600" dirty="0" smtClean="0"/>
              <a:t>Реальный это город или вымышленный?</a:t>
            </a:r>
          </a:p>
          <a:p>
            <a:pPr algn="ctr"/>
            <a:r>
              <a:rPr lang="ru-RU" sz="3600" dirty="0" smtClean="0"/>
              <a:t>Является ли картина жизни города </a:t>
            </a:r>
            <a:r>
              <a:rPr lang="en-US" sz="3600" dirty="0" smtClean="0"/>
              <a:t>N</a:t>
            </a:r>
            <a:r>
              <a:rPr lang="ru-RU" sz="3600" dirty="0" smtClean="0"/>
              <a:t> характерной только для николаевской России?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Гостиница и трактир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7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916832"/>
            <a:ext cx="7308304" cy="4653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5877272"/>
            <a:ext cx="698477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/>
              <a:t>Комната №5 под </a:t>
            </a:r>
            <a:r>
              <a:rPr lang="ru-RU" sz="2800" b="1" dirty="0" smtClean="0"/>
              <a:t>лестницей, клопы и обед из двух блюд.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Городской   «пейзаж».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7" descr="3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25875" cy="5329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244334"/>
            <a:ext cx="424847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/>
              <a:t>«На улицах кабак, нечистота».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Городничий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сканирование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5039940" cy="4664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212976"/>
            <a:ext cx="3600401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/>
              <a:t>«Грешен … по неопытности…»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69004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Благоустройство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города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62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725" y="2204864"/>
            <a:ext cx="6264275" cy="4340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661248"/>
            <a:ext cx="667848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«Чем больше ломки, тем больше </a:t>
            </a:r>
          </a:p>
          <a:p>
            <a:pPr>
              <a:buFontTx/>
              <a:buNone/>
            </a:pPr>
            <a:r>
              <a:rPr lang="ru-RU" sz="2800" b="1" dirty="0" smtClean="0"/>
              <a:t>           деятельности градоправителя».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канирование000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0"/>
            <a:ext cx="4896544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N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Чиновники и  их ведомства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сканирование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408738" cy="4246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337214"/>
            <a:ext cx="667137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«Грешки грешкам </a:t>
            </a:r>
            <a:r>
              <a:rPr lang="ru-RU" sz="2800" b="1" dirty="0" smtClean="0"/>
              <a:t>рознь…»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Уездный город в комедии Н.В. Гоголя «Ревизор»</vt:lpstr>
      <vt:lpstr>Афиша спектакля. 1928 год.</vt:lpstr>
      <vt:lpstr>Вслед за Хлестаковым… Путешествие  по уездному  городу N</vt:lpstr>
      <vt:lpstr>Город N</vt:lpstr>
      <vt:lpstr>Город N</vt:lpstr>
      <vt:lpstr>Город N</vt:lpstr>
      <vt:lpstr>Город N</vt:lpstr>
      <vt:lpstr>Город N</vt:lpstr>
      <vt:lpstr>Город N</vt:lpstr>
      <vt:lpstr>Город 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Уездный город в комедии Н.В. Гоголя «Ревизор»</dc:title>
  <dc:creator>Андрей</dc:creator>
  <cp:lastModifiedBy>Андрей</cp:lastModifiedBy>
  <cp:revision>5</cp:revision>
  <dcterms:created xsi:type="dcterms:W3CDTF">2011-12-12T12:17:44Z</dcterms:created>
  <dcterms:modified xsi:type="dcterms:W3CDTF">2011-12-13T10:19:26Z</dcterms:modified>
</cp:coreProperties>
</file>