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Федор Михайлович Достоевский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Революционная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500174"/>
            <a:ext cx="2389584" cy="31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0035" y="4721662"/>
            <a:ext cx="3786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 smtClean="0">
                <a:latin typeface="Times New Roman" pitchFamily="18" charset="0"/>
              </a:rPr>
              <a:t>М.В.Буташевич-Петрашевский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428736"/>
            <a:ext cx="4071966" cy="31947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Достоевского привлекала на «пятницах»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Петрашевкого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столь близкая его душе стихия спора, бурное кипение высоких мыслей. Здесь решали великие вопросы, касавшиеся судеб человечества.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Арест.   Приговор.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Алексеевский равелин Петропавловской крепости. Здесь, в камере №7 (позже - №9), находился во время следствия Ф.М.Достоевский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7" descr="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00372"/>
            <a:ext cx="6143668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Обряд  казни  петрашевцев.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сканирование001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214422"/>
            <a:ext cx="43243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Ссылка в Сибирь. Каторга.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7" descr="Копия новый-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785926"/>
            <a:ext cx="3571900" cy="45434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1500174"/>
            <a:ext cx="4357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1850 году Достоевский попадает в Омский острог. Не владевший  каким-либо ремеслом, он был зачислен в разряд чернорабочих: вертел точильное колесо, обжигал кирпичи, разбирал старые бараки.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сканирование0016"/>
          <p:cNvPicPr>
            <a:picLocks noChangeAspect="1" noChangeArrowheads="1"/>
          </p:cNvPicPr>
          <p:nvPr/>
        </p:nvPicPr>
        <p:blipFill>
          <a:blip r:embed="rId3">
            <a:lum bright="-14000"/>
          </a:blip>
          <a:srcRect/>
          <a:stretch>
            <a:fillRect/>
          </a:stretch>
        </p:blipFill>
        <p:spPr>
          <a:xfrm>
            <a:off x="250825" y="260350"/>
            <a:ext cx="8713788" cy="633730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vs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3643338" cy="52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86248" y="571480"/>
            <a:ext cx="428628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Оказавшись в остроге, 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Достоевский больше всего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тяготился тем, что не мог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писать. Даже читать было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строжайше  запрещено  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тюремными правилами.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сканирование001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сканирование0002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642918"/>
            <a:ext cx="55435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 descr="сканирование000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794"/>
            <a:ext cx="4248150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642918"/>
            <a:ext cx="3714776" cy="3933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Достоевского не было ни слишком низко, ни слишком высоко. Он прошёл весь путь – от пропасти к звездам. И как жаль, что мы никогда уже не увидим этого человека, сумевшего дойти до самой сердцевины тайны и вспышками своего таланта осветившего глубину и огромность тьмы.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Г.Миллер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285720" y="785794"/>
            <a:ext cx="3754468" cy="534036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 не хочу   мыслить и жить иначе, как с верой, что все  наши  девяносто миллионов русских(  или сколько  их  тогда народится) будут  все когда-нибудь   образованны,  очеловечены и счастливы».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Ф. Достоевский.</a:t>
            </a:r>
          </a:p>
          <a:p>
            <a:endParaRPr lang="ru-RU" dirty="0"/>
          </a:p>
        </p:txBody>
      </p:sp>
      <p:pic>
        <p:nvPicPr>
          <p:cNvPr id="8" name="Picture 16" descr="dostoev_por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 rot="725007">
            <a:off x="4519830" y="1147764"/>
            <a:ext cx="2428875" cy="3171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Эпиграф к урокам по творчеству Ф.М. Достоевского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 сегодняшнем мире… тревожный набат Достоевского гудит, неумолчно взывая к человечности и гуманизму».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Ч. Айтматов.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 descr="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357430"/>
            <a:ext cx="2928958" cy="339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5" descr="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357430"/>
            <a:ext cx="2885882" cy="3400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Родители писателя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5" y="1357298"/>
            <a:ext cx="2407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Мария Федоровна,                мать писателя</a:t>
            </a:r>
            <a:r>
              <a:rPr lang="ru-RU" sz="1600" b="1" dirty="0" smtClean="0">
                <a:latin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357299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Михаил Андреевич,               </a:t>
            </a:r>
          </a:p>
          <a:p>
            <a:r>
              <a:rPr lang="ru-RU" b="1" dirty="0" smtClean="0">
                <a:latin typeface="Times New Roman" pitchFamily="18" charset="0"/>
              </a:rPr>
              <a:t>     отец  писателя.                                                                   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новый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1142960"/>
            <a:ext cx="7643866" cy="5715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758669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Мариинская больница для бедных, в правом флигеле которой  в 1821 году родился будущий писатель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43438" y="714356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«…меня с братом Мишей свезли в Петербург, в Инженерное училище, 16-ти лет и испортили нашу будущность. По-моему, это была ошибка».      Ф.М.Достоевский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71546"/>
            <a:ext cx="3267729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сканирование000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60350"/>
            <a:ext cx="8429625" cy="63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Петербургская жизнь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143248"/>
            <a:ext cx="2357416" cy="3106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1000108"/>
            <a:ext cx="350046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Д.В.Григорович – друг Достоевского по Инженерному училищу.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сканирование000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714728"/>
            <a:ext cx="2048830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857752" y="1000108"/>
            <a:ext cx="364333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Большое влияние на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духовное развитие 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Достоевского оказало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поэтом-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романтиком 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Шидловским.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Начало литературной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457700" y="1600200"/>
            <a:ext cx="4257704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1846 год.                         </a:t>
            </a:r>
          </a:p>
          <a:p>
            <a:pPr algn="ctr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В«Петербургском сборнике» напечатана повесть «Бедные люди», получившая одобрительную оценку В.Г.Белинского.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8" descr="сканирование000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357298"/>
            <a:ext cx="367665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353</Words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Федор Михайлович Достоевский</vt:lpstr>
      <vt:lpstr>Слайд 2</vt:lpstr>
      <vt:lpstr>Эпиграф к урокам по творчеству Ф.М. Достоевского</vt:lpstr>
      <vt:lpstr>Родители писателя</vt:lpstr>
      <vt:lpstr>Мариинская больница для бедных, в правом флигеле которой  в 1821 году родился будущий писатель</vt:lpstr>
      <vt:lpstr>Слайд 6</vt:lpstr>
      <vt:lpstr>Слайд 7</vt:lpstr>
      <vt:lpstr>Петербургская жизнь</vt:lpstr>
      <vt:lpstr>Начало литературной деятельности</vt:lpstr>
      <vt:lpstr>Революционная деятельность</vt:lpstr>
      <vt:lpstr>Арест.   Приговор.</vt:lpstr>
      <vt:lpstr>Обряд  казни  петрашевцев.</vt:lpstr>
      <vt:lpstr>Ссылка в Сибирь. Каторга.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7</cp:revision>
  <dcterms:created xsi:type="dcterms:W3CDTF">2012-01-23T03:29:17Z</dcterms:created>
  <dcterms:modified xsi:type="dcterms:W3CDTF">2012-01-23T04:25:44Z</dcterms:modified>
</cp:coreProperties>
</file>