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Лев Николаевич Толстой</a:t>
            </a:r>
            <a:endParaRPr lang="ru-RU" sz="6000" b="1" i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1828 – 1910 гг.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5143513"/>
            <a:ext cx="378621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Л. Н. Толстой — поручик артиллерии. 1854.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643438" y="1142984"/>
            <a:ext cx="3929090" cy="4983179"/>
          </a:xfrm>
        </p:spPr>
        <p:txBody>
          <a:bodyPr>
            <a:normAutofit fontScale="85000" lnSpcReduction="20000"/>
          </a:bodyPr>
          <a:lstStyle/>
          <a:p>
            <a:pPr indent="457200" algn="ctr">
              <a:buNone/>
            </a:pPr>
            <a:r>
              <a:rPr lang="ru-RU" dirty="0" smtClean="0">
                <a:latin typeface="Calibri" pitchFamily="34" charset="0"/>
              </a:rPr>
              <a:t>Впечатления писателя от Кавказской войны отразились в рассказах "Набег" (1853), "Рубка леса" (1855), "Разжалованный" (1856), в повести "Казаки" (1852—1863). </a:t>
            </a:r>
          </a:p>
          <a:p>
            <a:pPr indent="457200" algn="ctr">
              <a:buNone/>
            </a:pPr>
            <a:r>
              <a:rPr lang="ru-RU" dirty="0" smtClean="0">
                <a:latin typeface="Calibri" pitchFamily="34" charset="0"/>
              </a:rPr>
              <a:t>На Кавказе была завершена повесть "Детство» и в 1852 г. напечатана в журнале "Современник".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000628" y="1214422"/>
            <a:ext cx="3541709" cy="4714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В 1856 г.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Л. Н. Толстой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вышел в отставку и вскоре отправился в полугодичное заграничное путешествие, посетив Францию, Швейцарию, Италию и Германию. 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0" y="571480"/>
            <a:ext cx="4500562" cy="55006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в Ясной поляне.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В 1859 г. Толстой открыл в Ясной Поляне школу для крестьянских детей, а затем помог открыть более 20 школ в окрестных деревнях.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492922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7715304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6429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Лев Толстой с семьёй.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928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libri" pitchFamily="34" charset="0"/>
              </a:rPr>
              <a:t>Пахарь. Лев Николаевич Толстой на пашне.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1887. Е. И. Репин.</a:t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643866" cy="53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93102">
            <a:off x="1866298" y="721799"/>
            <a:ext cx="36941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14356"/>
            <a:ext cx="3667114" cy="563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1647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2672">
            <a:off x="247057" y="180081"/>
            <a:ext cx="22526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00042"/>
            <a:ext cx="3357562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ife8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71604" y="2643178"/>
            <a:ext cx="3429024" cy="42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6215082"/>
            <a:ext cx="34290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bat-Bold" pitchFamily="2" charset="0"/>
              </a:rPr>
              <a:t>            Могила </a:t>
            </a:r>
            <a:r>
              <a:rPr lang="ru-RU" b="1" dirty="0" smtClean="0">
                <a:latin typeface="Arbat-Bold" pitchFamily="2" charset="0"/>
              </a:rPr>
              <a:t>Толстого</a:t>
            </a:r>
            <a:endParaRPr lang="ru-RU" b="1" dirty="0">
              <a:latin typeface="Arbat-Bold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85786" y="1428737"/>
            <a:ext cx="3500462" cy="43577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r>
              <a:rPr lang="ru-RU" sz="3200" b="1" i="1" dirty="0" smtClean="0"/>
              <a:t>Жизнь есть</a:t>
            </a:r>
          </a:p>
          <a:p>
            <a:pPr algn="ctr">
              <a:buNone/>
              <a:defRPr/>
            </a:pPr>
            <a:r>
              <a:rPr lang="ru-RU" sz="3200" b="1" i="1" dirty="0" smtClean="0"/>
              <a:t>творчество, то есть </a:t>
            </a:r>
          </a:p>
          <a:p>
            <a:pPr algn="ctr">
              <a:buNone/>
              <a:defRPr/>
            </a:pPr>
            <a:r>
              <a:rPr lang="ru-RU" sz="3200" b="1" i="1" dirty="0" smtClean="0"/>
              <a:t>образование высших форм…</a:t>
            </a:r>
          </a:p>
          <a:p>
            <a:pPr algn="ctr">
              <a:buNone/>
              <a:defRPr/>
            </a:pPr>
            <a:r>
              <a:rPr lang="ru-RU" sz="3200" b="1" i="1" dirty="0" smtClean="0"/>
              <a:t>                                                                                                                                Л. Н. Толстой</a:t>
            </a:r>
          </a:p>
          <a:p>
            <a:pPr algn="ctr"/>
            <a:endParaRPr lang="ru-RU" dirty="0"/>
          </a:p>
        </p:txBody>
      </p:sp>
      <p:pic>
        <p:nvPicPr>
          <p:cNvPr id="8" name="Picture 5" descr="tilstoi_l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714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429123" y="273050"/>
            <a:ext cx="4357719" cy="58531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Толстой Лев Николаевич,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граф,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русский писатель,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член-корреспондент (1873),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почетный академик (1900) Петербургской АН.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471">
            <a:off x="286798" y="1409157"/>
            <a:ext cx="4000528" cy="4267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8683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Родословная Толстых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46116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3686175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Герб графского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рода Толстых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29093" y="357166"/>
            <a:ext cx="4714907" cy="46434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Calibri" pitchFamily="34" charset="0"/>
              </a:rPr>
              <a:t>Отец писателя – граф Николай Ильич Толстой – в семнадцатилетнем возрасте добровольно поступил на военную службу. Он участвовал в Отечественной войне 1812 года, попал в плен к французам и был освобожден русскими войсками, вступившими в Париж после разгрома армии Наполеона.</a:t>
            </a:r>
          </a:p>
          <a:p>
            <a:pPr indent="457200" algn="just"/>
            <a:r>
              <a:rPr lang="ru-RU" sz="2400" dirty="0" smtClean="0">
                <a:latin typeface="Calibri" pitchFamily="34" charset="0"/>
              </a:rPr>
              <a:t>Николая Ильича Толстого, своего отца, дети любили и ценили за гуманное отношение к крепостным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5286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Мария Николаевна Толстая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(урождённая Волконская), мать писателя, была добрым и отзывчивым человеком, умной и образованной женщиной: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знала французский, немецкий, английский и итальянский языки,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играла на фортепиано,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занималась живописью.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Толстому не исполнилось и двух лет, когда  она умерла.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В семье не сохранилось ни одного ее портрета, кроме маленького силуэта, где Мария Николаевна изображена восьмилетней девочкой.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04"/>
            <a:ext cx="31432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5786454"/>
            <a:ext cx="61436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Родовое имение Толстых в Ясной поляне.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9290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214950"/>
            <a:ext cx="392909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Толстой Л. Н.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(юношей, в профиль)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02907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5214950"/>
            <a:ext cx="40719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Л. Н. Толстой.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1849 г.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Образованность писателя.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Лев Толстой изучал историю и музыку, рисование и медицину, юридические науки и сельское хозяйство. И всю жизнь Толстой пополнял свои знания. (В зрелую пору жизни Толстой свободно владел английским, французским и немецким языками; читал на итальянском, польском, чешском и сербском; знал греческий, латинский, украинский, татарский, церковнославянский; изучал древнееврейский, турецкий, голландский, болгарский и другие языки).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425</Words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Лев Николаевич Толстой</vt:lpstr>
      <vt:lpstr>Слайд 2</vt:lpstr>
      <vt:lpstr>Родословная Толстых</vt:lpstr>
      <vt:lpstr>Слайд 4</vt:lpstr>
      <vt:lpstr>Слайд 5</vt:lpstr>
      <vt:lpstr>Слайд 6</vt:lpstr>
      <vt:lpstr>Слайд 7</vt:lpstr>
      <vt:lpstr>Слайд 8</vt:lpstr>
      <vt:lpstr>Образованность писателя.</vt:lpstr>
      <vt:lpstr>Слайд 10</vt:lpstr>
      <vt:lpstr>Слайд 11</vt:lpstr>
      <vt:lpstr>Школа в Ясной поляне.</vt:lpstr>
      <vt:lpstr>Лев Толстой с семьёй.</vt:lpstr>
      <vt:lpstr>Пахарь. Лев Николаевич Толстой на пашне. 1887. Е. И. Репин.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42</cp:revision>
  <dcterms:created xsi:type="dcterms:W3CDTF">2012-01-24T09:42:18Z</dcterms:created>
  <dcterms:modified xsi:type="dcterms:W3CDTF">2012-01-26T06:45:13Z</dcterms:modified>
</cp:coreProperties>
</file>