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8" r:id="rId5"/>
    <p:sldId id="269" r:id="rId6"/>
    <p:sldId id="270" r:id="rId7"/>
    <p:sldId id="271" r:id="rId8"/>
    <p:sldId id="273" r:id="rId9"/>
    <p:sldId id="272" r:id="rId10"/>
    <p:sldId id="275" r:id="rId11"/>
    <p:sldId id="266" r:id="rId12"/>
    <p:sldId id="267" r:id="rId13"/>
    <p:sldId id="276" r:id="rId14"/>
    <p:sldId id="277" r:id="rId15"/>
    <p:sldId id="278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kt590.ru/project/museum/xdos/ras.html" TargetMode="External"/><Relationship Id="rId7" Type="http://schemas.openxmlformats.org/officeDocument/2006/relationships/hyperlink" Target="http://www.moryak.org/content/view/1368/34/" TargetMode="External"/><Relationship Id="rId2" Type="http://schemas.openxmlformats.org/officeDocument/2006/relationships/hyperlink" Target="http://festival.1september.ru/articles/103874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ki.yandex.ru/users/aljokin/view/368568/?page=0" TargetMode="External"/><Relationship Id="rId5" Type="http://schemas.openxmlformats.org/officeDocument/2006/relationships/hyperlink" Target="http://www.bookcase.kz/2011/09/06/literary-calendar/knigi-yubilyary-2011-goda" TargetMode="External"/><Relationship Id="rId4" Type="http://schemas.openxmlformats.org/officeDocument/2006/relationships/hyperlink" Target="http://az.lib.ru/img/d/dostoewskij_f_m/text_0670/index.s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571472" y="1000109"/>
            <a:ext cx="8286808" cy="260034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История замысла романа 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Ф.М. Достоевского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«Преступление и наказание». Жанр и композиция.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643314"/>
            <a:ext cx="2261034" cy="300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Теория литературы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Роман</a:t>
            </a:r>
            <a:r>
              <a:rPr lang="ru-RU" dirty="0" smtClean="0"/>
              <a:t> (франц. </a:t>
            </a:r>
            <a:r>
              <a:rPr lang="ru-RU" dirty="0" err="1" smtClean="0"/>
              <a:t>roman</a:t>
            </a:r>
            <a:r>
              <a:rPr lang="ru-RU" dirty="0" smtClean="0"/>
              <a:t>, нем. </a:t>
            </a:r>
            <a:r>
              <a:rPr lang="ru-RU" dirty="0" err="1" smtClean="0"/>
              <a:t>Roman</a:t>
            </a:r>
            <a:r>
              <a:rPr lang="ru-RU" dirty="0" smtClean="0"/>
              <a:t>), разновидность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эпоса</a:t>
            </a:r>
            <a:r>
              <a:rPr lang="ru-RU" dirty="0" smtClean="0"/>
              <a:t> как рода литературы, один из больших по объёму эпических жанров, который имеет содержательные отличия от другого такого же жанра — национально-исторической (героической) эпопеи, активно развивается в западноевропейских литературах с эпохи Возрождения, а в новое время получает господствующую значение в мировой литературе.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Разновидности романа как жанра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00486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Философский</a:t>
            </a:r>
          </a:p>
          <a:p>
            <a:r>
              <a:rPr lang="ru-RU" dirty="0" smtClean="0"/>
              <a:t>Нравственно-психологический</a:t>
            </a:r>
          </a:p>
          <a:p>
            <a:r>
              <a:rPr lang="ru-RU" dirty="0" smtClean="0"/>
              <a:t>Исторический</a:t>
            </a:r>
          </a:p>
          <a:p>
            <a:r>
              <a:rPr lang="ru-RU" dirty="0" smtClean="0"/>
              <a:t>Полемический</a:t>
            </a:r>
          </a:p>
          <a:p>
            <a:r>
              <a:rPr lang="ru-RU" dirty="0" smtClean="0"/>
              <a:t>Фантастический</a:t>
            </a:r>
          </a:p>
          <a:p>
            <a:r>
              <a:rPr lang="ru-RU" dirty="0" smtClean="0"/>
              <a:t>Социальный детективный</a:t>
            </a:r>
          </a:p>
          <a:p>
            <a:r>
              <a:rPr lang="ru-RU" dirty="0" smtClean="0"/>
              <a:t>Политический</a:t>
            </a:r>
          </a:p>
          <a:p>
            <a:r>
              <a:rPr lang="ru-RU" dirty="0" smtClean="0"/>
              <a:t>Приключенческий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Роман-трагедия</a:t>
            </a:r>
          </a:p>
          <a:p>
            <a:r>
              <a:rPr lang="ru-RU" dirty="0" smtClean="0"/>
              <a:t>Роман-исповедь</a:t>
            </a:r>
          </a:p>
          <a:p>
            <a:r>
              <a:rPr lang="ru-RU" dirty="0" smtClean="0"/>
              <a:t>Сатирический</a:t>
            </a:r>
          </a:p>
          <a:p>
            <a:r>
              <a:rPr lang="ru-RU" dirty="0" smtClean="0"/>
              <a:t>Биографический</a:t>
            </a:r>
          </a:p>
          <a:p>
            <a:r>
              <a:rPr lang="ru-RU" dirty="0" smtClean="0"/>
              <a:t>Семейный</a:t>
            </a:r>
          </a:p>
          <a:p>
            <a:r>
              <a:rPr lang="ru-RU" dirty="0" smtClean="0"/>
              <a:t>Автобиографический</a:t>
            </a:r>
          </a:p>
          <a:p>
            <a:r>
              <a:rPr lang="ru-RU" dirty="0" smtClean="0"/>
              <a:t>Идеологический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42976" y="2285992"/>
            <a:ext cx="6858048" cy="20928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Роман можно охарактеризовать, как философский, идеологический, нравственно-психологический, как роман-трагедию, роман – исповедь.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857224" y="274638"/>
            <a:ext cx="7372376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Характеристика романа </a:t>
            </a:r>
            <a:br>
              <a:rPr lang="ru-RU" sz="3600" dirty="0" smtClean="0"/>
            </a:br>
            <a:r>
              <a:rPr lang="ru-RU" sz="3600" dirty="0" smtClean="0"/>
              <a:t>«Преступление и наказание»</a:t>
            </a:r>
            <a:endParaRPr lang="ru-RU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Теория литературы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Композиция произведения </a:t>
            </a:r>
            <a:r>
              <a:rPr lang="ru-RU" dirty="0" smtClean="0"/>
              <a:t>– это не набор отдельных элементов, а единая ткань плавно переходящих из одной в другую сцен, описаний, диалогов, портретов и других формальных элементов.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Элементы композиции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dirty="0" smtClean="0"/>
              <a:t>Пейзаж</a:t>
            </a:r>
          </a:p>
          <a:p>
            <a:r>
              <a:rPr lang="ru-RU" dirty="0" smtClean="0"/>
              <a:t>Описание местности</a:t>
            </a:r>
          </a:p>
          <a:p>
            <a:r>
              <a:rPr lang="ru-RU" dirty="0" smtClean="0"/>
              <a:t>Авторская характеристика</a:t>
            </a:r>
          </a:p>
          <a:p>
            <a:r>
              <a:rPr lang="ru-RU" dirty="0" smtClean="0"/>
              <a:t>Лирическое отступление</a:t>
            </a:r>
          </a:p>
          <a:p>
            <a:r>
              <a:rPr lang="ru-RU" dirty="0" smtClean="0"/>
              <a:t>Диалог</a:t>
            </a:r>
          </a:p>
          <a:p>
            <a:r>
              <a:rPr lang="ru-RU" dirty="0" smtClean="0"/>
              <a:t>Внутренний монолог</a:t>
            </a:r>
          </a:p>
          <a:p>
            <a:r>
              <a:rPr lang="ru-RU" dirty="0" smtClean="0"/>
              <a:t>Повествование (история жизни, поступки)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Элементы композиции романа «Преступление и наказание»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1.Внутренний монолог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 Диалог</a:t>
            </a:r>
            <a:r>
              <a:rPr lang="ru-RU" dirty="0" smtClean="0"/>
              <a:t>, так как герои постоянно спорят друг с </a:t>
            </a:r>
            <a:r>
              <a:rPr lang="ru-RU" dirty="0" smtClean="0"/>
              <a:t>другом.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smtClean="0"/>
              <a:t>П</a:t>
            </a:r>
            <a:r>
              <a:rPr lang="ru-RU" dirty="0" smtClean="0"/>
              <a:t>ортретные </a:t>
            </a:r>
            <a:r>
              <a:rPr lang="ru-RU" dirty="0" smtClean="0"/>
              <a:t>описания и авторская </a:t>
            </a:r>
            <a:r>
              <a:rPr lang="ru-RU" dirty="0" smtClean="0"/>
              <a:t>характеристика.</a:t>
            </a:r>
          </a:p>
          <a:p>
            <a:pPr>
              <a:buNone/>
            </a:pPr>
            <a:r>
              <a:rPr lang="ru-RU" dirty="0" smtClean="0"/>
              <a:t>4. </a:t>
            </a:r>
            <a:r>
              <a:rPr lang="ru-RU" dirty="0" smtClean="0"/>
              <a:t>О</a:t>
            </a:r>
            <a:r>
              <a:rPr lang="ru-RU" dirty="0" smtClean="0"/>
              <a:t>писание </a:t>
            </a:r>
            <a:r>
              <a:rPr lang="ru-RU" dirty="0" smtClean="0"/>
              <a:t>местности и </a:t>
            </a:r>
            <a:r>
              <a:rPr lang="ru-RU" dirty="0" smtClean="0"/>
              <a:t>пейзаж.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600200"/>
            <a:ext cx="8429684" cy="4525963"/>
          </a:xfrm>
        </p:spPr>
        <p:txBody>
          <a:bodyPr/>
          <a:lstStyle/>
          <a:p>
            <a:r>
              <a:rPr lang="en-US" sz="1800" dirty="0" smtClean="0">
                <a:hlinkClick r:id="rId2"/>
              </a:rPr>
              <a:t>http://festival.1september.ru/articles/103874/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http://www.likt590.ru/project/museum/xdos/ras.html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http://az.lib.ru/img/d/dostoewskij_f_m/text_0670/index.shtml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http://www.bookcase.kz/2011/09/06/literary-calendar/knigi-yubilyary-2011-goda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http://fotki.yandex.ru/users/aljokin/view/368568/?page=0</a:t>
            </a:r>
            <a:endParaRPr lang="ru-RU" sz="1800" dirty="0" smtClean="0"/>
          </a:p>
          <a:p>
            <a:r>
              <a:rPr lang="en-US" sz="1800" dirty="0" smtClean="0">
                <a:hlinkClick r:id="rId7"/>
              </a:rPr>
              <a:t>http://www.moryak.org/content/view/1368/34/</a:t>
            </a:r>
            <a:endParaRPr lang="ru-RU" sz="1800" dirty="0" smtClean="0"/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35719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4143373" y="714356"/>
            <a:ext cx="4572032" cy="5411807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К моменту создания романа Ф.М. Достоевский был уже известным писателем, автором романов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«Бедные люди»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«Униженные и оскорбленные»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«Записки из Мертвого дома»</a:t>
            </a:r>
            <a:r>
              <a:rPr lang="ru-RU" b="1" dirty="0" smtClean="0"/>
              <a:t>,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/>
              <a:t>повестей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«Двойник»</a:t>
            </a:r>
            <a:r>
              <a:rPr lang="ru-RU" b="1" dirty="0" smtClean="0"/>
              <a:t>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«Белые ночи»</a:t>
            </a:r>
            <a:r>
              <a:rPr lang="ru-RU" b="1" dirty="0" smtClean="0"/>
              <a:t>,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Неточка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Незванова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b="1" dirty="0" smtClean="0"/>
              <a:t>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«Дядюшкин сон»</a:t>
            </a:r>
            <a:r>
              <a:rPr lang="ru-RU" b="1" dirty="0" smtClean="0"/>
              <a:t>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«Село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Степанчиково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Роман «Преступление и наказание»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143372" y="1600200"/>
            <a:ext cx="4543428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феврале 1866 года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«Русском вестнике» </a:t>
            </a:r>
            <a:r>
              <a:rPr lang="ru-RU" dirty="0" smtClean="0"/>
              <a:t>появилась первая часть романа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«Преступление и наказание», </a:t>
            </a:r>
            <a:r>
              <a:rPr lang="ru-RU" dirty="0" smtClean="0"/>
              <a:t>а в декабре печатается последняя, шестая часть и эпилог.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335758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одержимое 11"/>
          <p:cNvSpPr>
            <a:spLocks noGrp="1"/>
          </p:cNvSpPr>
          <p:nvPr>
            <p:ph sz="half" idx="4294967295"/>
          </p:nvPr>
        </p:nvSpPr>
        <p:spPr>
          <a:xfrm>
            <a:off x="4857752" y="642918"/>
            <a:ext cx="3857652" cy="548324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«Роман, построенный на искусной оркестровке напряжений, проходит через две кульминации, после которых наступает катарсис. Первая такая точка -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преступление.</a:t>
            </a:r>
            <a:r>
              <a:rPr lang="ru-RU" dirty="0" smtClean="0"/>
              <a:t> Вторая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наказание</a:t>
            </a:r>
            <a:r>
              <a:rPr lang="ru-RU" dirty="0" smtClean="0"/>
              <a:t>».</a:t>
            </a:r>
          </a:p>
          <a:p>
            <a:pPr algn="ctr">
              <a:buNone/>
            </a:pPr>
            <a:r>
              <a:rPr lang="ru-RU" dirty="0" smtClean="0"/>
              <a:t>(</a:t>
            </a:r>
            <a:r>
              <a:rPr lang="ru-RU" dirty="0" err="1" smtClean="0"/>
              <a:t>П.Вайль</a:t>
            </a:r>
            <a:r>
              <a:rPr lang="ru-RU" dirty="0" smtClean="0"/>
              <a:t>, </a:t>
            </a:r>
            <a:r>
              <a:rPr lang="ru-RU" dirty="0" err="1" smtClean="0"/>
              <a:t>А.Генис</a:t>
            </a:r>
            <a:r>
              <a:rPr lang="ru-RU" dirty="0" smtClean="0"/>
              <a:t> «Страшный суд»)</a:t>
            </a:r>
            <a:endParaRPr lang="ru-RU" dirty="0"/>
          </a:p>
        </p:txBody>
      </p:sp>
      <p:pic>
        <p:nvPicPr>
          <p:cNvPr id="1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421481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357158" y="4549138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П.Вайль</a:t>
            </a:r>
            <a:r>
              <a:rPr lang="ru-RU" sz="2400" dirty="0" smtClean="0"/>
              <a:t>, </a:t>
            </a:r>
            <a:r>
              <a:rPr lang="ru-RU" sz="2400" dirty="0" err="1" smtClean="0"/>
              <a:t>А.Генис</a:t>
            </a:r>
            <a:r>
              <a:rPr lang="ru-RU" sz="2400" dirty="0" smtClean="0"/>
              <a:t>, американские писатели.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Подберите синонимы к слову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«наказание».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786314" y="1214422"/>
            <a:ext cx="3500462" cy="491174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Преступление</a:t>
            </a:r>
          </a:p>
          <a:p>
            <a:pPr algn="ctr"/>
            <a:r>
              <a:rPr lang="ru-RU" dirty="0" smtClean="0"/>
              <a:t>Наказание</a:t>
            </a:r>
          </a:p>
          <a:p>
            <a:pPr algn="ctr"/>
            <a:r>
              <a:rPr lang="ru-RU" dirty="0" smtClean="0"/>
              <a:t> Возмездие</a:t>
            </a:r>
          </a:p>
          <a:p>
            <a:pPr algn="ctr"/>
            <a:r>
              <a:rPr lang="ru-RU" dirty="0" smtClean="0"/>
              <a:t> Расплата</a:t>
            </a:r>
          </a:p>
          <a:p>
            <a:pPr algn="ctr"/>
            <a:r>
              <a:rPr lang="ru-RU" dirty="0" smtClean="0"/>
              <a:t> Расчет</a:t>
            </a:r>
          </a:p>
          <a:p>
            <a:pPr algn="ctr"/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314327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Философские идеи второй половины 19 века.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3186106" cy="38401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Нигилизм. </a:t>
            </a:r>
          </a:p>
          <a:p>
            <a:r>
              <a:rPr lang="ru-RU" dirty="0" smtClean="0"/>
              <a:t>Разумный эгоизм. </a:t>
            </a:r>
          </a:p>
          <a:p>
            <a:r>
              <a:rPr lang="ru-RU" dirty="0" err="1" smtClean="0"/>
              <a:t>Наполеонизм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143504" y="2285992"/>
            <a:ext cx="3543296" cy="38401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«Бог умер – все позволено». (Ф.Ницше, немецкий философ).</a:t>
            </a:r>
          </a:p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714744" y="3714752"/>
            <a:ext cx="1428760" cy="4846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4714876" y="1071546"/>
            <a:ext cx="3786214" cy="505461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Когда мы обедали, он, смотря на девочку, которая брала уроки, сказал: «Ну вот, представь себе, такая девочка со стариком, и вдруг какой-нибудь Наполеон говорит: «Истребить весь город. Всегда так было на свете».</a:t>
            </a:r>
          </a:p>
          <a:p>
            <a:endParaRPr lang="ru-RU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834562"/>
            <a:ext cx="302895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71539" y="5143512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Апполинария</a:t>
            </a:r>
            <a:r>
              <a:rPr lang="ru-RU" b="1" dirty="0" smtClean="0"/>
              <a:t> Суслова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Из романа </a:t>
            </a:r>
            <a:r>
              <a:rPr lang="ru-RU" sz="3600" dirty="0" smtClean="0"/>
              <a:t>«Преступление </a:t>
            </a:r>
            <a:r>
              <a:rPr lang="ru-RU" sz="3600" dirty="0" smtClean="0"/>
              <a:t>и </a:t>
            </a:r>
            <a:r>
              <a:rPr lang="ru-RU" sz="3600" dirty="0" smtClean="0"/>
              <a:t>наказание».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462598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«Прав, прав </a:t>
            </a:r>
            <a:r>
              <a:rPr lang="ru-RU" dirty="0" smtClean="0"/>
              <a:t>«пророк</a:t>
            </a:r>
            <a:r>
              <a:rPr lang="ru-RU" dirty="0" smtClean="0"/>
              <a:t>»</a:t>
            </a:r>
            <a:r>
              <a:rPr lang="ru-RU" dirty="0" smtClean="0"/>
              <a:t>, </a:t>
            </a:r>
            <a:r>
              <a:rPr lang="ru-RU" dirty="0" smtClean="0"/>
              <a:t>когда ставит где-нибудь поперек улицы </a:t>
            </a:r>
            <a:r>
              <a:rPr lang="ru-RU" dirty="0" err="1" smtClean="0"/>
              <a:t>хор-р-рошую</a:t>
            </a:r>
            <a:r>
              <a:rPr lang="ru-RU" dirty="0" smtClean="0"/>
              <a:t> батарею и дует в правого и виноватого, не удостаивая даже и объясниться…»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(</a:t>
            </a:r>
            <a:r>
              <a:rPr lang="ru-RU" dirty="0" smtClean="0"/>
              <a:t>Р. Раскольников)</a:t>
            </a:r>
          </a:p>
          <a:p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857364"/>
            <a:ext cx="2381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Из романа «Преступление и наказание».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«Кто </a:t>
            </a:r>
            <a:r>
              <a:rPr lang="ru-RU" dirty="0" smtClean="0"/>
              <a:t>ж у нас на Руси Наполеоном себя не считает</a:t>
            </a:r>
            <a:r>
              <a:rPr lang="ru-RU" dirty="0" smtClean="0"/>
              <a:t>?»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Порфирий Петрович</a:t>
            </a:r>
            <a:endParaRPr lang="ru-RU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0656" y="1600200"/>
            <a:ext cx="35136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494</Words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История замысла романа  Ф.М. Достоевского «Преступление и наказание». Жанр и композиция.</vt:lpstr>
      <vt:lpstr>Слайд 2</vt:lpstr>
      <vt:lpstr>Роман «Преступление и наказание»</vt:lpstr>
      <vt:lpstr>Слайд 4</vt:lpstr>
      <vt:lpstr>Подберите синонимы к слову «наказание». </vt:lpstr>
      <vt:lpstr>Философские идеи второй половины 19 века.</vt:lpstr>
      <vt:lpstr>Слайд 7</vt:lpstr>
      <vt:lpstr>Из романа «Преступление и наказание». </vt:lpstr>
      <vt:lpstr>Из романа «Преступление и наказание».</vt:lpstr>
      <vt:lpstr>Теория литературы</vt:lpstr>
      <vt:lpstr>Разновидности романа как жанра</vt:lpstr>
      <vt:lpstr>Характеристика романа  «Преступление и наказание»</vt:lpstr>
      <vt:lpstr>Теория литературы</vt:lpstr>
      <vt:lpstr>Элементы композиции</vt:lpstr>
      <vt:lpstr>Элементы композиции романа «Преступление и наказание»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замысла романа «Преступление и наказание». Жанр и композиция.</dc:title>
  <dc:creator>Света</dc:creator>
  <cp:lastModifiedBy>Света</cp:lastModifiedBy>
  <cp:revision>30</cp:revision>
  <dcterms:created xsi:type="dcterms:W3CDTF">2012-02-08T08:18:05Z</dcterms:created>
  <dcterms:modified xsi:type="dcterms:W3CDTF">2012-02-08T23:54:23Z</dcterms:modified>
</cp:coreProperties>
</file>