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6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Трифонович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Твардовский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4071942"/>
            <a:ext cx="8001056" cy="156685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июня 1910, хутор Загорье (ныне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Починковского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района) Смоленской губернии - 18 декабря 1971, похоронен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Послевоенная лирика.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12605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Жестокая память».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Память – невозможность забыть и избыть ту огромную боль, которую принесла война людям. И даже в поздней лирике поэта тема войны звучит так же остро, как и раньше.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знаю, никакой моей вины…»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вновь затрагивает тему вины перед теми, кто не вернулся с поля боя, но с ещё большим драматизмом.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убит подо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Ржевом»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стихотворение, написанное от первого лица. Это самое яркое из стихотворений, настоящий шедевр творчества поэта. Необычная форма произведения – монолог погибшего солдата.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42852"/>
            <a:ext cx="535781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могила А. Т. Твардовского, фото &#10;Двамала, фото октябрь 2006 г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785794"/>
            <a:ext cx="5041900" cy="4824413"/>
          </a:xfrm>
          <a:prstGeom prst="rect">
            <a:avLst/>
          </a:prstGeom>
          <a:ln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143504" y="1600200"/>
            <a:ext cx="3643338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Могила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А.Т. Твардовского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Новодевичьем кладбище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Москве.</a:t>
            </a:r>
            <a:r>
              <a:rPr lang="ru-RU" dirty="0" smtClean="0">
                <a:solidFill>
                  <a:srgbClr val="C0C0C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929190" cy="468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357688" y="500063"/>
            <a:ext cx="4572030" cy="56261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А.Т.Твардовский – художник с мудрым сердцем и чистой совестью, до последнего дыхания преданный поэзии, человек большого гражданского мужества и честности…</a:t>
            </a:r>
          </a:p>
          <a:p>
            <a:pPr algn="ctr">
              <a:buFontTx/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К.Куликов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Образование.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429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 образование Александр начал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сельской школе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затем продолжил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Смоленском педагогическом институте.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на этом его образование не завершилось, позднее он учится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Институте философии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литературы и истории в Москве, который закончил в 1939 году. Свои первые стихи Александр Твардовский начинает публиковать с 15 лет, и в достаточно короткий срок приобретает популярность.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творчества.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14744" y="1214422"/>
            <a:ext cx="5286412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известных произведений, вышедших в начале 30-х годов, такие, как 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"Снег стает, отойдет земля", "Братья", "Лес осенью".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поэт пишет поэму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"Страна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Муравия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посвященную непростой деревенской жизни после революции 1917 года, проблемам коллективизации.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Журналисткая</a:t>
            </a:r>
            <a:r>
              <a:rPr lang="ru-RU" dirty="0" smtClean="0"/>
              <a:t> деятельность.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Осенью 1939 года поэт становится военным корреспондентом, в 1940 году вступает в ряды КПСС. В 1941 году Твардовский удостаивается Государственной премии СССР. (После этого он еще трижды был ее лауреатом: в 1946, 1947, 1971 гг.)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3500462" cy="44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6925"/>
          </a:xfrm>
        </p:spPr>
        <p:txBody>
          <a:bodyPr/>
          <a:lstStyle/>
          <a:p>
            <a:r>
              <a:rPr lang="ru-RU" dirty="0" smtClean="0"/>
              <a:t>Поэма «Василий Тёркин».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3714745" y="1357298"/>
            <a:ext cx="5143535" cy="47688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годы Великой Отечественной войны, а также в первые послевоенные годы, Твардовский создает ряд произведений, принесших ему подлинную славу и поистине народную любовь. Прежде всего это относится к его поэме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«Василий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Теркин (Книга про бойца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)».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57186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C0C0"/>
                </a:solidFill>
              </a:rPr>
              <a:t>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0" y="428625"/>
            <a:ext cx="9001156" cy="569753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1941-1945гг. – поэма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«Василий Теркин», </a:t>
            </a:r>
            <a:r>
              <a:rPr lang="ru-RU" dirty="0" smtClean="0"/>
              <a:t>«книга про бойца без начала и конца» - самое известное произведение Твардовского.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7072362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214811" y="571500"/>
            <a:ext cx="4643469" cy="5554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Центральным образом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Василий Теркин. Автор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постепенно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создает портрет Василия. Теркин – обыкновенный солдат: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 парень сам собой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обыкновенный…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3810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Поэма «Василий Тёркин»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355761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46"/>
            <a:ext cx="37862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424</Words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Александр Трифонович  Твардовский</vt:lpstr>
      <vt:lpstr>Слайд 2</vt:lpstr>
      <vt:lpstr>Образование.</vt:lpstr>
      <vt:lpstr>Начало творчества.</vt:lpstr>
      <vt:lpstr>Журналисткая деятельность.</vt:lpstr>
      <vt:lpstr>Поэма «Василий Тёркин».</vt:lpstr>
      <vt:lpstr>Слайд 7</vt:lpstr>
      <vt:lpstr>Слайд 8</vt:lpstr>
      <vt:lpstr>Поэма «Василий Тёркин»</vt:lpstr>
      <vt:lpstr>Послевоенная лирика.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Трифонович  Твардовский</dc:title>
  <cp:lastModifiedBy>Admin</cp:lastModifiedBy>
  <cp:revision>16</cp:revision>
  <dcterms:modified xsi:type="dcterms:W3CDTF">2012-04-04T07:45:47Z</dcterms:modified>
</cp:coreProperties>
</file>