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9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4572032" cy="1470025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Николай Михайлович </a:t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Карамзин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8596" y="4500570"/>
            <a:ext cx="4572032" cy="113823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[12] декабря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1766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мая [3 июня]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1826 гг.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0628" y="928670"/>
            <a:ext cx="3667124" cy="423862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571472" y="428604"/>
            <a:ext cx="7929618" cy="60007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Проза и поэзия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Карамзина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оказали решительное влияние на развитие русского литературного языка. Карамзин целенаправленно отказывался от использования церковнославянской лексики и грамматики, приводя язык своих произведений к обиходному языку своей эпохи и используя в качестве образца грамматику и синтаксис французского языка.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Карамзин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ввёл в русский язык множество новых слов — как неологизмов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(«благотворительность», «влюблённость», «вольнодумство», «достопримечательность», «ответственность», «подозрительность», «промышленность», «утончённость», «первоклассный», «человечный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»),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 и варваризмов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(«тротуар», «кучер»).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Также он одним из первых начал использовать букву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Ё.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357298"/>
            <a:ext cx="257176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4348" y="928670"/>
            <a:ext cx="4714908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Повесть написана и опубликована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1792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году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«Московском журнале»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редактором которого был сам Н. М. Карамзин.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1796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году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«Бедная Лиза»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вышла отдельной книгой.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86190"/>
            <a:ext cx="2500330" cy="292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3786214" cy="30469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Карамзин скончался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22 мая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(3 июня) 1826 г. в Санкт-Петербурге. Смерть его явилась результатом простуды, полученной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14 декабря 1825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года.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этот день Карамзин был на Сенатской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площади.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86058"/>
            <a:ext cx="571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00034" y="714356"/>
            <a:ext cx="4357718" cy="5411807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Почётный член Императорской Академии наук (1818), действительный член Императорской Российской академии (1818). Создатель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«Истории государства Российского»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(тома 1—12, 1803—1826 гг.) — одного из первых обобщающих трудов по истории России. Редактор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«Московского журнала»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(1791—1792) 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«Вестника Европы»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(1802—1803).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857364"/>
            <a:ext cx="34718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28596" y="428604"/>
            <a:ext cx="4686329" cy="569755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Николай Михайлович Карамзин родился 1 (12) декабря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1766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года около Симбирска. Вырос в усадьбе отца — отставного капитана Михаила Егоровича Карамзина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,среднепоместного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симбирского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дворянина. Получил домашнее образование.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1778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году был отправлен в Москву в пансион профессора Московского университета И. М.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Шадена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Одновременно посещал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1781—1782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годах лекции И. Г. Шварца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Университете.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00042"/>
            <a:ext cx="371477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857224" y="928670"/>
            <a:ext cx="4143404" cy="519749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1783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году, по настоянию отца, поступил на службу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Преображенский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гвардейский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полк Петербурга, но вскоре вышел в отставку. Ко времени военной службы относятся первые литературные опыты. После отставки некоторое время жил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Симбирске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потом —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Москве.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1214422"/>
            <a:ext cx="3105149" cy="442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429388" y="142852"/>
            <a:ext cx="2547942" cy="41434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143248"/>
            <a:ext cx="2357454" cy="350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488" y="1928802"/>
            <a:ext cx="3143272" cy="452431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Москве Карамзин познакомился с писателями и литераторами: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 И. Новиковым, А. М. Кутузовым, А. А. Петровым,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участвовал в издании первого русского журнала для детей —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«Детское чтение для сердца и разума».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928662" y="785794"/>
            <a:ext cx="4500594" cy="534036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dirty="0" smtClean="0"/>
              <a:t>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1789—1790</a:t>
            </a:r>
            <a:r>
              <a:rPr lang="ru-RU" sz="2800" dirty="0" smtClean="0"/>
              <a:t> годы предпринял поездку 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Европу</a:t>
            </a:r>
            <a:r>
              <a:rPr lang="ru-RU" sz="2800" dirty="0" smtClean="0"/>
              <a:t>, в ходе которой посетил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Иммануила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Канта </a:t>
            </a:r>
            <a:r>
              <a:rPr lang="ru-RU" sz="2800" dirty="0" smtClean="0"/>
              <a:t>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Кёнигсберге</a:t>
            </a:r>
            <a:r>
              <a:rPr lang="ru-RU" sz="2800" dirty="0" smtClean="0"/>
              <a:t>, был 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Париже</a:t>
            </a:r>
            <a:r>
              <a:rPr lang="ru-RU" sz="2800" dirty="0" smtClean="0"/>
              <a:t> во время великой французской революции. В результате этой поездки были написаны знаменитые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«Письма русского путешественника», </a:t>
            </a:r>
            <a:r>
              <a:rPr lang="ru-RU" sz="2800" dirty="0" smtClean="0"/>
              <a:t>публикация которых сразу же сделала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Карамзина</a:t>
            </a:r>
            <a:r>
              <a:rPr lang="ru-RU" sz="2800" dirty="0" smtClean="0"/>
              <a:t> известным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литератором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785926"/>
            <a:ext cx="278608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571480"/>
            <a:ext cx="4000528" cy="56323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возвращении из поездки 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Европу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Карамзин поселился в Москве и начал деятельность в качестве профессионального писателя и журналиста, приступив к изданию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«Московского журнала»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1791—1792 (первый русский литературный журнал, в котором среди других произведений Карамзина появилась упрочившая его славу повесть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«Бедная Лиза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1000108"/>
            <a:ext cx="321467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642918"/>
            <a:ext cx="4572032" cy="56323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Интерес к истории возник у Карамзина с середины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1790-х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годов. Он написал повесть на историческую тему —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«Марфа-посадница, или Покорение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Новагорода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(опубликовано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1803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В этом же году указом Александра I он был назначен на должность историографа, и до конца своей жизни занимался написанием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«Истории государства российского»,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практически прекратив деятельность журналиста и писателя.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214422"/>
            <a:ext cx="31623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785794"/>
            <a:ext cx="4000528" cy="452431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Император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именным указом от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 октября 1803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даровал звание историографа Николаю Михайловичу Карамзину; к званию тогда же было добавлено 2 тыс. руб. ежегодного жалования. Титул историографа в России после смерти Карамзина не возобновлялся.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71480"/>
            <a:ext cx="35242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597</Words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Николай Михайлович  Карамзин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12</cp:revision>
  <dcterms:created xsi:type="dcterms:W3CDTF">2012-09-25T06:33:22Z</dcterms:created>
  <dcterms:modified xsi:type="dcterms:W3CDTF">2012-09-25T09:46:06Z</dcterms:modified>
</cp:coreProperties>
</file>