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58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ctrTitle" idx="4294967295"/>
          </p:nvPr>
        </p:nvSpPr>
        <p:spPr>
          <a:xfrm>
            <a:off x="2714613" y="1285875"/>
            <a:ext cx="6072230" cy="2314575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Н.М. Карамзин.</a:t>
            </a:r>
            <a:b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«Бедная Лиза»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643050"/>
            <a:ext cx="264320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ContrastingRigh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Причины самоубийства Лизы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Любовь к Эрасту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Легкомыслие Эраста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Измена Эраста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Потеря смысла жизни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Обманутое доверие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57166"/>
            <a:ext cx="257176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500306"/>
            <a:ext cx="257176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928670"/>
            <a:ext cx="271464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71538" y="1214423"/>
            <a:ext cx="7143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Сентиментализм - художественное направление  (течение)  в искусстве и литературе   конца </a:t>
            </a:r>
            <a:r>
              <a:rPr lang="en-US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– начала </a:t>
            </a:r>
            <a:r>
              <a:rPr lang="en-US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веков.</a:t>
            </a:r>
          </a:p>
          <a:p>
            <a:pPr algn="ctr">
              <a:lnSpc>
                <a:spcPct val="90000"/>
              </a:lnSpc>
            </a:pP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От англ. </a:t>
            </a:r>
            <a:r>
              <a:rPr lang="en-US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SENTIMENTAL – </a:t>
            </a: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чувствительный.</a:t>
            </a:r>
          </a:p>
          <a:p>
            <a:pPr algn="ctr">
              <a:lnSpc>
                <a:spcPct val="90000"/>
              </a:lnSpc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«Изящное изображение основного и повседневного.» </a:t>
            </a: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(П.А.Вяземский.)</a:t>
            </a:r>
            <a:endParaRPr lang="ru-RU" sz="36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71538" y="1142984"/>
            <a:ext cx="43577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О чём это произведение?</a:t>
            </a:r>
          </a:p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От какого лица ведётся повествование?</a:t>
            </a:r>
          </a:p>
          <a:p>
            <a:pPr algn="ctr">
              <a:buFontTx/>
              <a:buChar char="-"/>
            </a:pPr>
            <a:r>
              <a:rPr 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Какими вы увидели главных героев? </a:t>
            </a:r>
          </a:p>
          <a:p>
            <a:pPr algn="ctr">
              <a:buFontTx/>
              <a:buChar char="-"/>
            </a:pPr>
            <a:r>
              <a:rPr 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Как к ним относится автор?</a:t>
            </a:r>
          </a:p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Похожа ли повесть Карамзина на произведения классицизма?</a:t>
            </a:r>
            <a:endParaRPr lang="ru-RU" sz="28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571612"/>
            <a:ext cx="360045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>
            <a:lum bright="20000" contrast="10000"/>
          </a:blip>
          <a:srcRect/>
          <a:stretch>
            <a:fillRect/>
          </a:stretch>
        </p:blipFill>
        <p:spPr bwMode="auto">
          <a:xfrm>
            <a:off x="3786182" y="428604"/>
            <a:ext cx="507209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Герои повести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357298"/>
            <a:ext cx="285752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Эраст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3714752"/>
            <a:ext cx="285752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Подруга Анюта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1428736"/>
            <a:ext cx="285752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Лиза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2500306"/>
            <a:ext cx="285752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Мать Лизы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4857760"/>
            <a:ext cx="285752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2571744"/>
            <a:ext cx="285752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Богатая вдова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Лиза – главная героиня повести.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Елизавета (др.-евр.)-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Бог-моя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клятва», «Богом клянусь»,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«Бог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мой-клятва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286124"/>
            <a:ext cx="2643174" cy="3143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Характеристика  героини другими героями повести.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Милая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Трудолюбивая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Отрада старости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Божеская милость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Любезная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Нежная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Кормилица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Как характеризует Лизу автор?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Трудолюбивая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Робкая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Услужливая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Любит матушку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Самоотверженная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Радостная душа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Чистая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Прелестная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14290"/>
            <a:ext cx="5214959" cy="3133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1000100" y="5786438"/>
            <a:ext cx="3500462" cy="7143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«Лизин пруд»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5102225" y="2174875"/>
            <a:ext cx="4041775" cy="395128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Симонов монастырь в Москве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2500306"/>
            <a:ext cx="4286280" cy="3303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165</Words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Н.М. Карамзин. «Бедная Лиза»</vt:lpstr>
      <vt:lpstr>Слайд 2</vt:lpstr>
      <vt:lpstr>Слайд 3</vt:lpstr>
      <vt:lpstr>Слайд 4</vt:lpstr>
      <vt:lpstr>       Герои повести</vt:lpstr>
      <vt:lpstr>Лиза – главная героиня повести.</vt:lpstr>
      <vt:lpstr>Характеристика  героини другими героями повести.</vt:lpstr>
      <vt:lpstr>Как характеризует Лизу автор?</vt:lpstr>
      <vt:lpstr>Слайд 9</vt:lpstr>
      <vt:lpstr>Причины самоубийства Лизы.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Н.М. Карамзин. «Бедная Лиза»</dc:title>
  <dc:creator>Света</dc:creator>
  <cp:lastModifiedBy>Света</cp:lastModifiedBy>
  <cp:revision>20</cp:revision>
  <dcterms:created xsi:type="dcterms:W3CDTF">2012-09-25T09:47:12Z</dcterms:created>
  <dcterms:modified xsi:type="dcterms:W3CDTF">2012-09-26T07:44:59Z</dcterms:modified>
</cp:coreProperties>
</file>