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70" r:id="rId13"/>
    <p:sldId id="272" r:id="rId14"/>
    <p:sldId id="273" r:id="rId15"/>
    <p:sldId id="268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search?q=%D0%B0%D1%85%D0%BC%D0%B0%D1%82%D0%BE%D0%B2%D0%B0&amp;hl=ru&amp;newwindow=1&amp;prmd=imvns&amp;tbm=isch&amp;tbo=u&amp;source=univ&amp;sa=X&amp;ei=T8JyUMDcIIqp4gS_q4HYAQ&amp;ved=0CDcQsAQ&amp;biw=1034&amp;bih=691&amp;sei=VMJyUJXUMa-P4gTFiYC4BQ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017.radikal.ru/i429/1111/dd/f613a635060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642918"/>
            <a:ext cx="5429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начале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1930-х 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одов был репрессирован ее сын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 Гумилев.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впоследствии 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 Гумилев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же был реабилитирован, Позже судьбам тысяч и тысяч заключенных и их несчастным семьям Ахматова посвятила свою великую и горькую поэму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"Реквием".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год смерти Сталина, когда начал отступать ужас перед репрессиями, поэтесса произнесла пророческую фразу: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"Теперь арестанты вернутся, и две России глянут друг другу в глаза: та, что сажала, и та, которую посадили. Началась новая эпоха". 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Анна Ахматова (1927г) _Н.А. Тырс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785794"/>
            <a:ext cx="3000396" cy="471490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857232"/>
            <a:ext cx="83582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Отечественная война застала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Анну Ахматову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Ленинграде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конце сентября, уже во время блокады она вылетела сначала в Москву, а затем эвакуировалась в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Ташкент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где жила до 1944 года.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14 августа 1946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 было опубликовано печально-знаменитое постановление ЦК КПСС "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журналах "Звезда" и "Ленинград"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 котором творчество А. Ахматовой определялось как "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чуждое идеологически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". Союз писателей СССР постановил "исключить Анну Ахматову из Союза советских писателей", тем самым она практически лишались средств к существованию. Ахматова вынуждена была зарабатывать на жизнь переводами. Опала была снята с Ахматовой лишь в 1962 году, когда из печати вышла ее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«Поэма без героя».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142852"/>
            <a:ext cx="828680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1960-е годы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Ахматовой наконец пришло мировое признание. Ее стихи появились в переводах.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1962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Ахматовой была присуждена Международная поэтическая премия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"Этна-Таормина"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 связи с 50-летием поэтической деятельности и выходом в Италии сборника избранных произведений Ахматовой.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том же году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Оксфордский университет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 решение присвоить Анне Андреевне Ахматовой степень почетного доктора литературы. 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1964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Ахматова побывала 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Лондоне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где состоялась торжественная церемония ее облачения в докторскую мантию. Впервые в истории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Оксфордского университета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англичане нарушили традицию: не Анна Ахматова всходила по мраморной лестнице, а ректор спускался к ней.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Последнее публичное выступление Анны Андреевны состоялось 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Большом театре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торжественном вечере, посвященном Данте</a:t>
            </a:r>
            <a:r>
              <a:rPr lang="ru-RU" sz="2400" dirty="0" smtClean="0">
                <a:latin typeface="Comic Sans MS" pitchFamily="66" charset="0"/>
              </a:rPr>
              <a:t>.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4" descr="http://img11.nnm.ru/0/4/9/b/1/fc4b97b189a78fbb3344e96ebb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642918"/>
            <a:ext cx="5929354" cy="550072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929322" y="500042"/>
            <a:ext cx="3000396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Осенью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1965 года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Анна Андреевна перенесла четвертый инфаркт, а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марта 1966 года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она скончалась в подмосковном кардиологическом санатории. Похоронили Ахматову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Комаровском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кладбище под Ленинградом.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9698" name="Picture 2" descr="http://t0.gstatic.com/images?q=tbn:ANd9GcRbdsUlt9XeJQqQNgaGdbfijqnGW_gU-ReVjQ-5H8ZLXJ6lDMO4U2W4ij1i8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428604"/>
            <a:ext cx="2071702" cy="3429024"/>
          </a:xfrm>
          <a:prstGeom prst="rect">
            <a:avLst/>
          </a:prstGeom>
          <a:noFill/>
        </p:spPr>
      </p:pic>
      <p:pic>
        <p:nvPicPr>
          <p:cNvPr id="29700" name="Picture 4" descr="http://t0.gstatic.com/images?q=tbn:ANd9GcQs5qqbZ91-F_0G_P8YibK3tU3ICk81mPQhNX7ATZWUovVRERjlX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28604"/>
            <a:ext cx="2286016" cy="3429024"/>
          </a:xfrm>
          <a:prstGeom prst="rect">
            <a:avLst/>
          </a:prstGeom>
          <a:noFill/>
        </p:spPr>
      </p:pic>
      <p:pic>
        <p:nvPicPr>
          <p:cNvPr id="29702" name="Picture 6" descr="http://t1.gstatic.com/images?q=tbn:ANd9GcR3H1T9yXcHe9BKKKccC_uCXeJuC2Hlo-BQEqc01Wd2kiQ1Ddyo29LpVEuA1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28604"/>
            <a:ext cx="2071702" cy="3429024"/>
          </a:xfrm>
          <a:prstGeom prst="rect">
            <a:avLst/>
          </a:prstGeom>
          <a:noFill/>
        </p:spPr>
      </p:pic>
      <p:pic>
        <p:nvPicPr>
          <p:cNvPr id="29704" name="Picture 8" descr="http://francua.nm.ru/Ll/Ahmatova/Pic/Ahmatov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428604"/>
            <a:ext cx="2071702" cy="3429024"/>
          </a:xfrm>
          <a:prstGeom prst="rect">
            <a:avLst/>
          </a:prstGeom>
          <a:noFill/>
        </p:spPr>
      </p:pic>
      <p:pic>
        <p:nvPicPr>
          <p:cNvPr id="29706" name="Picture 10" descr="http://t2.gstatic.com/images?q=tbn:ANd9GcReWXJQBPxJbkyKZfDdbIhUSYMgHNDQGLiUHrpgwTu3JWbYySZcq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786190"/>
            <a:ext cx="8715436" cy="28575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7650" name="Picture 2" descr="http://www.vmdaily.ru/photo/large/file65e5munvqex52wa97ui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4282" y="500042"/>
            <a:ext cx="3000396" cy="3071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52" name="Picture 4" descr="http://www.lechaim.ru/ARHIV/140/sarnov.files/image007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072198" y="500042"/>
            <a:ext cx="2857520" cy="3071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://img.beta.rian.ru/images/17513/84/175138473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143240" y="500042"/>
            <a:ext cx="2928958" cy="3071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54" name="Picture 6" descr="http://shkolazhizni.ru/img/content/i110/110209_o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71876"/>
            <a:ext cx="8715436" cy="307183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3429000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http://www.google.ru/search?q=%D0%B0%D1%85%D0%BC%D0%B0%D1%82%D0%BE%D0%B2%D0%B0&amp;hl=ru&amp;newwindow=1&amp;prmd=imvns&amp;tbm=isch&amp;tbo=u&amp;source=univ&amp;sa=X&amp;ei=T8JyUMDcIIqp4gS_q4HYAQ&amp;ved=0CDcQsAQ&amp;biw=1034&amp;bih=691&amp;sei=VMJyUJXUMa-P4gTFiYC4BQ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7" descr="ahmatov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3500462" cy="4810124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929190" y="2130425"/>
            <a:ext cx="3529010" cy="1470025"/>
          </a:xfrm>
        </p:spPr>
        <p:txBody>
          <a:bodyPr>
            <a:noAutofit/>
          </a:bodyPr>
          <a:lstStyle/>
          <a:p>
            <a: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Анна Андреевна Ахматова</a:t>
            </a:r>
            <a:b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(Горенко)</a:t>
            </a:r>
            <a:br>
              <a:rPr lang="ru-RU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6000768"/>
            <a:ext cx="4786346" cy="5000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11 июня 1889 - 5 марта 1966 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7" descr="02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0042"/>
            <a:ext cx="3500462" cy="42862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Picture 9" descr="детсво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3071810"/>
            <a:ext cx="2857520" cy="350046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6" descr="0_3c8f5_7c357b41_X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36" y="642918"/>
            <a:ext cx="2428892" cy="342902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428992" y="428604"/>
            <a:ext cx="2857500" cy="12858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Семья Горенко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357158" y="1071546"/>
            <a:ext cx="8215370" cy="505461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рождения дочери семья переехала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Царское Село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Анна училась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Мариинской гимназии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Она прекрасно владела французским.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1905 году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Эразмовна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(мать Анны) развелась с мужем и переехала с детьми сначала в Евпаторию, а затем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Здесь Анна Андреевна закончила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Фундуклеевскую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гимназию и поступила на юридический факультет Высших женских курсов, отдавая все же предпочтение истории и литературе</a:t>
            </a:r>
            <a:r>
              <a:rPr lang="ru-RU" dirty="0" smtClean="0">
                <a:latin typeface="Comic Sans MS" pitchFamily="66" charset="0"/>
              </a:rPr>
              <a:t>.</a:t>
            </a:r>
            <a:r>
              <a:rPr lang="ru-RU" sz="2800" dirty="0" smtClean="0">
                <a:latin typeface="Comic Sans MS" pitchFamily="66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5362" name="Picture 2" descr="Семья Гумилевых в 1914 году. Источник ahmatova-selo.narod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3810000" cy="342900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642919"/>
            <a:ext cx="46434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 своим будущим мужем поэтом Николаем Гумилевым Анна Горенко познакомилась еще четырнадцатилетней девочкой. Позже между ними возникла переписка, а в 1909 году Анна приняла официальное предложение Гумилева стать его женой. </a:t>
            </a:r>
          </a:p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25 апреля 1910 года они обвенчались в Николаевской церкви села Никольская слобода под Киевом. </a:t>
            </a:r>
          </a:p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1912 года у них родился сын Лев.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4338" name="Picture 2" descr="http://t1.gstatic.com/images?q=tbn:ANd9GcQ1SJTrxK_MnjL2AtnrTOtixLszbKg7d9ToZBHikA9GXz-dIXF-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714356"/>
            <a:ext cx="2605087" cy="221457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71670" y="1236092"/>
            <a:ext cx="47149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1910-х годов началась активная литературная деятельность Ахматовой. Свое первое стихотворение под псевдонимом Анна Ахматова она опубликовала в двадцатилетнем возрасте, а в 1912 году вышел первый сборник стихов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"Вечер". </a:t>
            </a:r>
          </a:p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Тогда Анна и взяла фамилию своей прабабушки - татарской княгини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Ахматовой.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://ouc.ru/img/autors/ahmatov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643314"/>
            <a:ext cx="1928826" cy="240506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857232"/>
            <a:ext cx="4286280" cy="5405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марте 1914 года вышла вторая книга стихов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"Четки",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которая принесла Ахматовой уже всероссийскую известность. Следующий сборник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"Белая стая"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увидел свет в сентябре 1917 года и был встречен довольно сдержанно. Война, голод и разруха отодвинули поэзию на второй план. Но те, кто знали Ахматову близко, хорошо понимали и значимость ее творчества</a:t>
            </a:r>
            <a:r>
              <a:rPr lang="ru-RU" dirty="0" smtClean="0">
                <a:latin typeface="Comic Sans MS" pitchFamily="66" charset="0"/>
              </a:rPr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9458" name="Picture 2" descr="http://t3.gstatic.com/images?q=tbn:ANd9GcRboVDnFYXafuoMrEe8rUY7f7gOyNBd_fYHHmYwFx8t6MT_O4A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85860"/>
            <a:ext cx="3786214" cy="34290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785794"/>
            <a:ext cx="50720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Анна Андреевна  рассталась с Н. Гумилевым. Осенью того же года Ахматова вышла замуж за В. К.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Шилейко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ученого-ассиролога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переводчика клинописных текстов.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Октябрьскую революцию поэтесса не приняла. Ибо, как она писала, "все расхищено, продано; все голодной тоскою изглодано". Но Россию не покинула, отвергнув "утешные" голоса, звавшие на чужбину, где оказались многие ее современники. Даже после того, как в 1921 году большевики расстреляли ее бывшего мужа Николая Гумилева.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artnow.ru/img/328000/32841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928670"/>
            <a:ext cx="3357586" cy="294797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todisty.ru/download_file/2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642918"/>
            <a:ext cx="53578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Декабрь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1922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года ознаменовался новым поворотом в личной жизни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Ахматовой.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Она переехала к искусствоведу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Николаю Пунину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позже ставшему ее третьим мужем.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Начало 1920-х годов отмечено новым поэтическим взлетом Ахматовой - выходом поэтических сборников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Anno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Domini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"Подорожник",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закрепивших за ней славу выдающейся русской поэтессы.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Новые стихи Ахматовой с середины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1920-х годов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печатать перестали. Ее поэтический голос умолк вплоть до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1940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года. Для Анны Андреевны наступили тяжелые времена.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peoples.ru/art/literature/poetry/oldage/anna_akhmatova/ahmatova-04222008173858BF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1285860"/>
            <a:ext cx="2571768" cy="364333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766</Words>
  <PresentationFormat>Экран (4:3)</PresentationFormat>
  <Paragraphs>27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Анна Андреевна Ахматова (Горенко) </vt:lpstr>
      <vt:lpstr>Семья Горенко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Света</dc:creator>
  <cp:lastModifiedBy>Света</cp:lastModifiedBy>
  <cp:revision>12</cp:revision>
  <dcterms:created xsi:type="dcterms:W3CDTF">2012-10-08T11:40:54Z</dcterms:created>
  <dcterms:modified xsi:type="dcterms:W3CDTF">2012-10-09T08:27:30Z</dcterms:modified>
</cp:coreProperties>
</file>