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0000CC"/>
    <a:srgbClr val="8000C0"/>
    <a:srgbClr val="000000"/>
    <a:srgbClr val="0000FF"/>
    <a:srgbClr val="006699"/>
    <a:srgbClr val="32110C"/>
    <a:srgbClr val="FDEAE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8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5D1CFF2-8AE6-4318-AB51-1410F60DDE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A1BDD-F821-457E-A63C-5459D22971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B74BF6A-49A0-47DE-ACE3-4DD7C13D2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B52A372-5309-44A3-B2E1-00F7F94A54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025D9D-96FF-48AB-8DCC-FD79BA8977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C3B7BB7-726B-4EFA-8E0F-1879F97264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BF7DD1E-8D9F-43DB-B7EA-3D593AD08A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1B2F1A4-249B-4004-9264-24DEF3696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79874F-B5C3-409E-A0AF-678BBDEED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FB71C1E-3E6A-4892-95EE-9E368BBACE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54699C7-5506-4586-B267-23A33BB0A9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10C4500-C7C2-4B9F-8E85-EFEFE512D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ransition spd="med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66275"/>
                <a:invGamma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0" name="Rectangle 262"/>
          <p:cNvSpPr>
            <a:spLocks noGrp="1" noChangeArrowheads="1"/>
          </p:cNvSpPr>
          <p:nvPr>
            <p:ph type="title"/>
          </p:nvPr>
        </p:nvSpPr>
        <p:spPr>
          <a:xfrm>
            <a:off x="395536" y="5500702"/>
            <a:ext cx="2879675" cy="95672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  <a:b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Ученица 11 класса «Б»</a:t>
            </a:r>
            <a:b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Старчекова Ирина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Алексей Максимович Пешков</a:t>
            </a:r>
          </a:p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(Максим Горький)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276872"/>
            <a:ext cx="5544616" cy="29546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История человеческого труда и творчества гораздо интереснее и значительнее истории человека, — человек умирает,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 прожив и сотни лет, а дело его живет века.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Максим Горький</a:t>
            </a:r>
          </a:p>
          <a:p>
            <a:pPr algn="ctr"/>
            <a:endParaRPr lang="ru-RU" sz="1800" dirty="0"/>
          </a:p>
        </p:txBody>
      </p:sp>
      <p:pic>
        <p:nvPicPr>
          <p:cNvPr id="9" name="Рисунок 8" descr="горький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7818" y="2143116"/>
            <a:ext cx="3528392" cy="44918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0"/>
            <a:ext cx="9143999" cy="24288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Font typeface="Wingdings" pitchFamily="2" charset="2"/>
              <a:buNone/>
            </a:pPr>
            <a:r>
              <a:rPr lang="ru-RU" sz="2600" b="1" i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Смерть </a:t>
            </a:r>
            <a:r>
              <a:rPr lang="ru-RU" sz="2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Горького </a:t>
            </a:r>
            <a:r>
              <a:rPr lang="ru-RU" sz="2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была окружена атмосферой таинственности, как и смерть его сына — </a:t>
            </a:r>
            <a:r>
              <a:rPr lang="ru-RU" sz="2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 Пешкова.</a:t>
            </a:r>
            <a:r>
              <a:rPr lang="ru-RU" sz="2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Однако версии о насильственной смерти обоих до сих пор не нашли документального подтверждения. Урна с прахом </a:t>
            </a:r>
            <a:r>
              <a:rPr lang="ru-RU" sz="2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Горького</a:t>
            </a:r>
            <a:r>
              <a:rPr lang="ru-RU" sz="2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помещена в </a:t>
            </a:r>
            <a:r>
              <a:rPr lang="ru-RU" sz="2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Кремлевской стене </a:t>
            </a:r>
            <a:r>
              <a:rPr lang="ru-RU" sz="2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Москве</a:t>
            </a:r>
            <a:r>
              <a:rPr lang="ru-RU" sz="2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Font typeface="Wingdings" pitchFamily="2" charset="2"/>
              <a:buNone/>
            </a:pPr>
            <a:endParaRPr lang="ru-RU" sz="1800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endParaRPr lang="ru-RU" sz="1800" i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4" name="Рисунок 3" descr="pamyatnik-gorkogo_40535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00232" y="2571750"/>
            <a:ext cx="5715000" cy="4286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 rot="10800000" flipV="1">
            <a:off x="323528" y="548680"/>
            <a:ext cx="4176464" cy="56323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Максим Горький, настоящее имя которого Алесей Максимович Пешков, родился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 марта 1868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года в городе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Нижний Новгород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а свой жизненный путь окончил в расположенном под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Москвой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городе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Горки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Выдающийся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русский писатель, драматург и прозаик, на рубеже XIX-XX столетий являлся одним из самых востребованных авторов на территории Российской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империи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са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357166"/>
            <a:ext cx="4193903" cy="60486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0034" y="714356"/>
            <a:ext cx="4214842" cy="48936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Будущий писатель родился в семье мещанки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Варвары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Васильевны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Кашириной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Максима </a:t>
            </a:r>
            <a:r>
              <a:rPr lang="ru-RU" sz="24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Савватиевича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Пешкова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работавшего столяром-краснодеревщиком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Еще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детстве Горький лишился родителей, в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1871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году умер от холеры его отец, а в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1879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году скончалась от чахотки и мать. </a:t>
            </a:r>
          </a:p>
        </p:txBody>
      </p:sp>
      <p:pic>
        <p:nvPicPr>
          <p:cNvPr id="3" name="Picture 1" descr="3. А. М. Горький с женой Екатериной Павловной Пешковой и сыном Максимом. [1899-1900 гг.] Нижний Новгород. Фото М. Дмитриевн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785794"/>
            <a:ext cx="3786214" cy="56436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3857628"/>
            <a:ext cx="9144000" cy="30469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Детство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Алексея Максимовича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прошло в доме деда по материнской линии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Василия Васильевича Каширина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– бывшего бурлака, которому удалось разбогатеть и стать хозяином красильного завода, но после резкого поворота судьбы полностью разориться. Бабушка писателя,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Акулина Ивановна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заменила внуку мать, занимаясь его воспитанием и знакомя со сказками и народными песнями, а дед обучал его грамоте по хранящимся в доме церковным книга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м. </a:t>
            </a:r>
          </a:p>
        </p:txBody>
      </p:sp>
      <p:pic>
        <p:nvPicPr>
          <p:cNvPr id="8" name="Рисунок 7" descr="дом бабуш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214290"/>
            <a:ext cx="5643602" cy="3674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4929190" cy="60016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Настоящего образования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Максим Горький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не получил, ему удалось закончить только ремесленную школу. В одиннадцатилетнем возрасте мальчик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«ушел в люди»,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работая то посудником на пароходе, то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 побегушках»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магазине, то учеником в иконописной мастерской. Именно тяжелое детство и лишения повлияли на дальнейшие устремления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Горького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 его мысли о необходимости переустройства мира, способствовали выработке богоборческих идей и развитию бунтарского духа</a:t>
            </a:r>
            <a:r>
              <a:rPr lang="ru-RU" sz="2400" i="1" dirty="0">
                <a:latin typeface="+mj-lt"/>
              </a:rPr>
              <a:t>. </a:t>
            </a:r>
          </a:p>
        </p:txBody>
      </p:sp>
      <p:pic>
        <p:nvPicPr>
          <p:cNvPr id="8" name="Рисунок 7" descr="сам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571612"/>
            <a:ext cx="3714776" cy="3464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500042"/>
            <a:ext cx="4824536" cy="56323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1884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Алексей Максимович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стремился поступить в Казанский университет, но данная попытка закончилась провалом, однако в этот период будущий писатель постигает азы пропагандистской работы и впервые знакомится с марксисткой литературой.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Уже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через четыре года Горький попал под надзор полиции после ареста за связь с революционным кружком, руководителем которого являлся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Н.Е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Федосеев. </a:t>
            </a:r>
          </a:p>
        </p:txBody>
      </p:sp>
      <p:pic>
        <p:nvPicPr>
          <p:cNvPr id="7" name="Рисунок 6" descr="федосе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000108"/>
            <a:ext cx="3476104" cy="4866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5500694" cy="67403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Литературная карьера Алексея Пешкова начинается с работы провинциальным газетчиком, а публикации на первом этапе творчества издавались под псевдонимом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Иегудиил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Хламида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Лишь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1892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году, когда в газете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«Кавказ»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было напечатано первое художественное произведение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«Макар </a:t>
            </a:r>
            <a:r>
              <a:rPr lang="ru-RU" sz="24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Чудра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писатель впервые подписался, как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Максим Горький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После возвращения в родной Нижний Новгород Алексей Максимович сумел опубликовать литературные произведения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Челкаш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Старуха </a:t>
            </a:r>
            <a:r>
              <a:rPr lang="ru-RU" sz="24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Изергиль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после чего его писательская карьера пошла в гору. </a:t>
            </a:r>
          </a:p>
        </p:txBody>
      </p:sp>
      <p:pic>
        <p:nvPicPr>
          <p:cNvPr id="7" name="Рисунок 6" descr="газета и мака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1071546"/>
            <a:ext cx="3254404" cy="50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4282" y="214291"/>
            <a:ext cx="8715436" cy="65556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Большинство литературных произведений Алексея Пешкова было издано в период с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1897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1901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год, и в их число входят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«Бывшие люди», «Мальва», «Коновалов».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Первый том сочинений Максима Горького выпускается в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1898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году, а в ближайшие годы создаются романы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«Фома Гордеев»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Трое»,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поэма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«Песнь о Буревестнике»,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пьесы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 дне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» и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«Мещане».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Революционные настроения получили воплощение в произведении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«Мать»,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изданном в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1906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году, и переизданном вторично уже через год. </a:t>
            </a:r>
          </a:p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 время жизни в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Италии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в период между двумя революциями, политические взгляды русского писателя значительно меняются. Он сближается с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Богдановым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Луначарским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критикует политику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Ленина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а основное черты изменения философии Максима Горького наиболее четко проявляются в его произведении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«Исповедь».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800" i="1" dirty="0">
                <a:latin typeface="+mj-lt"/>
              </a:rPr>
              <a:t> </a:t>
            </a:r>
          </a:p>
          <a:p>
            <a:endParaRPr lang="ru-RU" sz="1800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маль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10444">
            <a:off x="6472998" y="658643"/>
            <a:ext cx="2376264" cy="3548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челкаш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83090">
            <a:off x="4759883" y="953635"/>
            <a:ext cx="2161586" cy="3590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3666950_Foma_Gordee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16025">
            <a:off x="242344" y="760981"/>
            <a:ext cx="2254408" cy="3613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3667010_Byvshie_lyud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67915">
            <a:off x="2229573" y="1092450"/>
            <a:ext cx="2259761" cy="3399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буря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915816" y="4265712"/>
            <a:ext cx="345638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142</TotalTime>
  <Words>543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Обычная</vt:lpstr>
      <vt:lpstr>Выполнила: Ученица 11 класса «Б» Старчекова Ирина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Aдминистрация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Aдминистратор</dc:creator>
  <cp:lastModifiedBy>Света</cp:lastModifiedBy>
  <cp:revision>18</cp:revision>
  <dcterms:created xsi:type="dcterms:W3CDTF">2007-09-25T13:43:11Z</dcterms:created>
  <dcterms:modified xsi:type="dcterms:W3CDTF">2012-10-19T13:50:53Z</dcterms:modified>
</cp:coreProperties>
</file>