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ornadne.net/hudojestvennjj_muzej_goro_1.html" TargetMode="External"/><Relationship Id="rId2" Type="http://schemas.openxmlformats.org/officeDocument/2006/relationships/hyperlink" Target="http://www.lofile.com/rus/info/24175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t.1september.ru/2003/28/10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0"/>
            <a:ext cx="257173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Мысль изречённая.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Четвёртое лишнее.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Шум смерти не помеха”.</a:t>
            </a:r>
          </a:p>
          <a:p>
            <a:pPr marL="514350" indent="-514350"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“Вовремя человека пожалеть... хорошо бывает!”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“...Если кто кому хорошего не сделал, тот и худо поступил”.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“Человек всё может, лишь бы захотел...</a:t>
            </a:r>
            <a:r>
              <a:rPr lang="ru-RU" dirty="0" smtClean="0"/>
              <a:t>”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572008"/>
            <a:ext cx="7786742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2, 3, 4 — Лука. “Лишнее” звено — № 1 —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Бубнов.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Мысль изречённая.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Четвёртое лишнее.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“...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Талант — это вера в себя, в свою силу”.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“Без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имени — нет человека...”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“Образование — чепуха, главное — талант”.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“Во что веришь — то и есть”.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572008"/>
            <a:ext cx="7786742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1, 2, 3 — Актёр. “Лишнее” звено — № 4 — Лука.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 найдёт соседа.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ком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героев пьесы «На дне» идёт речь в приведённых ниже высказываниях?</a:t>
            </a:r>
            <a:endParaRPr lang="ru-RU" sz="27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8605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Хороша парочка — баран да ярочка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“Издохнешь скоро, а всё о полтинниках думаешь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...”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“Ты — как молодая ёлочка — и колешься, а сдержишь...”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“Раскрашивай, ворона, перья... валяй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!”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“Врёшь ты хорошо... сказки говоришь приятно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!”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“Эх... испортил песню...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дур-рак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!”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286256"/>
            <a:ext cx="7858180" cy="24288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1.Об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Анне и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Актёре.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Костылёве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Наташе.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О Насте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О Луке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О повесившемся Актёре.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 вопрос — таков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Какая песня была любимой у ночлежников?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«Солнце всходит и заходит...»;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2. «Сижу за решёткой в темнице сырой...»;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«Отворите мне темницу...»;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«Шумел камыш...».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5786454"/>
            <a:ext cx="5214974" cy="7715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«Солнце всходит и заходит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24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 вопрос — таков ответ.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Каково авторское жанровое определение пьесы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Фарс.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Драма.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Водевиль.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Комедия.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5357826"/>
            <a:ext cx="3500462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Драма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000240"/>
            <a:ext cx="32289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 вопрос — таков ответ.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ходу сюжетного движения пьесы трое из персонажей (при разных обстоятельствах) уйдут из жизни. Назовите последнего из этих персонажей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Лука.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Актер.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Бубнов.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Барон.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5.Сатин.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429264"/>
            <a:ext cx="6643734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Актёр.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Цифры и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факты.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037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Квашня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“Ни за ... печёных раков под венец не пойду”. 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Клещ: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 здесь полгода прожил... а всё равно как ... лет...”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Алёшка: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“А я такой человек, что... ничего не желаю! Давай мне ... — </a:t>
            </a: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н-не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хочу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429132"/>
            <a:ext cx="6643734" cy="20717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Шесть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Миллион. 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Цифры и факты.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14618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Актёр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“Напьюсь... как ... пьяниц...”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Сатин: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 ... года семь месяцев в тюрьме отсидел”.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Сатин — Актёру: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“Дай мне ... , и я поверю, что ты талант, герой, крокодил, частный пристав”.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429132"/>
            <a:ext cx="6643734" cy="20717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Сорок тысяч.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Пятак. 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Цифры и факты.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“Всяк думает, что для себя проживает, ан выходит, что для лучшего!” По ... лет... а может, и больше — для лучшего человека живут!” 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Кривой Зоб: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“Коли им честно жить начать, они в ... дня с голоду издохнут...”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Барон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Татарину: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“Проиграл два двугривенных, а шум делаешь на ... ”.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429132"/>
            <a:ext cx="6643734" cy="20717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Три.</a:t>
            </a:r>
          </a:p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Трёшницу. 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Первый слайд 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www.lofile.com/rus/info/241757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Второй слайд 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gornadne.net/hudojestvennjj_muzej_goro_1.html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литературной игры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- Ольга ХАРИТОНОВА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гимназия № 3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Воронеж.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lit.1september.ru/2003/28/10.htm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endParaRPr lang="ru-RU" sz="1400" dirty="0" smtClean="0"/>
          </a:p>
          <a:p>
            <a:pPr>
              <a:buAutoNum type="arabicPeriod"/>
            </a:pPr>
            <a:endParaRPr lang="ru-RU" sz="1400" dirty="0" smtClean="0"/>
          </a:p>
          <a:p>
            <a:pPr>
              <a:buAutoNum type="arabicPeriod"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Золотая рота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по пьесе М.Горького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дне».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литературной игре Ольги Харитоновой, г. Воронеж.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5" y="0"/>
            <a:ext cx="435768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857752" y="4429132"/>
            <a:ext cx="4000528" cy="207170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« Что </a:t>
            </a: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за удивительные, живые типы в этой пьесе</a:t>
            </a: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!..» </a:t>
            </a: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— восторгался Ф.И. Шаляпин, побывавший на премьере в МХТ (1902).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42912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57200" y="3714752"/>
            <a:ext cx="4038600" cy="241141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Пьеса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«На дне»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явилась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итогом... почти двадцатилетних наблюдений над миром «бывших людей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М. Горький.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642910" y="857232"/>
            <a:ext cx="3786214" cy="5268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Герои пьесы — в прошлом представители различных классов и социальных слоёв. Ныне это босяки, нашедшие временное пристанище под сводами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костылёвской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ночлежки.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«Какие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люди? Рвань, золотая рота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14290"/>
            <a:ext cx="385765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14414" y="274638"/>
            <a:ext cx="7015186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ты будешь такой?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00034" y="1285860"/>
            <a:ext cx="3857652" cy="484030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утверждают окружающие, “только пьяный и похож на человека”;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“думал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что до самой смерти не отмоет” рук своих;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“...задумал укокошить жену... крепко задумал! Но вовремя спохватился...”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5102225" y="1214422"/>
            <a:ext cx="3827493" cy="485778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514350" indent="-514350" algn="ctr">
              <a:buAutoNum type="arabicParenR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нелюбим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окружающими за то, что занимался “скрипучей, беспокойной для всех” работой;</a:t>
            </a:r>
          </a:p>
          <a:p>
            <a:pPr marL="514350" indent="-514350" algn="ctr">
              <a:buAutoNum type="arabicParenR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чрезмерно гордился званием “рабочего человека”;</a:t>
            </a:r>
          </a:p>
          <a:p>
            <a:pPr algn="ct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 “заездил жену-то до полусмерти”.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6000768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Бубнов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6000768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Клещ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ты будешь такой?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4351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514350" indent="-514350" algn="ctr">
              <a:buAutoNum type="arabicParenR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отказался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участвовать в уборке помещения, мотивируя это тем, что ему “вредно дышать пылью”;</a:t>
            </a:r>
          </a:p>
          <a:p>
            <a:pPr marL="514350" indent="-514350" algn="ctr">
              <a:buAutoNum type="arabicParenR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 горечью констатировал, что “пропил душу”;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) страдая тяжёлой формой склероза на почве алкоголизма, не мог вспомнить “ни слова” из некогда любимого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стихотворения.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281518" cy="54292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замечанию одного из персонажей, “образованный человек, а карту передёрнуть не может” за игорным столом;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испытывал неловкость из-за того, что “всю жизнь только” и делал, что “переодевался”;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с ностальгией вспоминал о былых временах, когда он, лёжа в постели, пил кофе со сливками.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Актёр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42" y="6000768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Барон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ты будешь такой?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1214422"/>
            <a:ext cx="4281518" cy="564357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742950" indent="-742950" algn="ctr">
              <a:buAutoNum type="arabicParenR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причину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собственного облысения видел в том, что “баб-то... больше знал, чем волос на голове было”;</a:t>
            </a:r>
          </a:p>
          <a:p>
            <a:pPr marL="742950" indent="-742950" algn="ctr">
              <a:buAutoNum type="arabicParenR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едва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не был “продан” властям за “три копейки”, но вовремя “исчез от полиции... яко дым от лица огня”;</a:t>
            </a:r>
          </a:p>
          <a:p>
            <a:pPr algn="ctr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) “для многих был... как мякиш для беззубых”, “как пластырь для нарывов”, на некоторых же “подействовал... как кислота на старую и грязную монету”.</a:t>
            </a:r>
          </a:p>
          <a:p>
            <a:pPr algn="ctr"/>
            <a:endParaRPr lang="ru-RU" sz="51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84030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герой: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похвалялся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что его, как и всех ярославских, “голыми руками не возьмёшь”;</a:t>
            </a:r>
          </a:p>
          <a:p>
            <a:pPr marL="457200" indent="-457200" algn="ctr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готов был принять смерть от руки своей возлюбленной у всех на глазах;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“сызмальства” прозывался “вор... воров сын”.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Лука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57752" y="5929330"/>
            <a:ext cx="3057540" cy="7000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Пепел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1000125"/>
            <a:ext cx="3786182" cy="512603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Ф.И. Шаляпин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интервью сотруднику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«Санкт-Петербургских ведомостей»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заявил: “Я нахожу, что по красоте языка и по глубине содержания «На дне» напоминает «Снегурочку» Островского...” Действительно, речь персонажей пьесы яркая, сочная, афористичная.</a:t>
            </a:r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214290"/>
            <a:ext cx="56435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0496" y="4929198"/>
            <a:ext cx="4357718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 Горький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Фёдор Шаляпин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Мысль изречённая.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Четвёртое лишнее.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карете прошлого никуда не уедешь...”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“Барство-то — как оспа... и выздоровеет человек, а знаки-то остаются...”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“Когда труд — удовольствие, жизнь — хороша!”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“Существует только человек, всё же остальное — дело его рук и его мозга!”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572008"/>
            <a:ext cx="7786742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 3, 4 — Сатин. “Лишнее” звено — № 2 — Лука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1139</Words>
  <PresentationFormat>Экран (4:3)</PresentationFormat>
  <Paragraphs>128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Золотая рота Игра по пьесе М.Горького  «На дне».</vt:lpstr>
      <vt:lpstr>Слайд 3</vt:lpstr>
      <vt:lpstr>Слайд 4</vt:lpstr>
      <vt:lpstr> Кто ты будешь такой?</vt:lpstr>
      <vt:lpstr>Кто ты будешь такой?</vt:lpstr>
      <vt:lpstr>Кто ты будешь такой?</vt:lpstr>
      <vt:lpstr>Слайд 8</vt:lpstr>
      <vt:lpstr>Мысль изречённая. Четвёртое лишнее.</vt:lpstr>
      <vt:lpstr>Мысль изречённая. Четвёртое лишнее.</vt:lpstr>
      <vt:lpstr>Мысль изречённая. Четвёртое лишнее.</vt:lpstr>
      <vt:lpstr>Беседа найдёт соседа. О ком из героев пьесы «На дне» идёт речь в приведённых ниже высказываниях?</vt:lpstr>
      <vt:lpstr>Каков вопрос — таков ответ.</vt:lpstr>
      <vt:lpstr>Каков вопрос — таков ответ.</vt:lpstr>
      <vt:lpstr>Каков вопрос — таков ответ.</vt:lpstr>
      <vt:lpstr>Цифры и факты.</vt:lpstr>
      <vt:lpstr>Цифры и факты.</vt:lpstr>
      <vt:lpstr>Цифры и факты.</vt:lpstr>
      <vt:lpstr>Источники.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12</cp:revision>
  <dcterms:created xsi:type="dcterms:W3CDTF">2012-10-21T08:25:19Z</dcterms:created>
  <dcterms:modified xsi:type="dcterms:W3CDTF">2012-10-21T10:33:51Z</dcterms:modified>
</cp:coreProperties>
</file>