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62" r:id="rId2"/>
    <p:sldId id="256" r:id="rId3"/>
    <p:sldId id="261" r:id="rId4"/>
    <p:sldId id="258" r:id="rId5"/>
    <p:sldId id="259" r:id="rId6"/>
    <p:sldId id="263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853968B-7794-4617-94DF-A5421445CF14}">
          <p14:sldIdLst>
            <p14:sldId id="262"/>
            <p14:sldId id="256"/>
            <p14:sldId id="261"/>
            <p14:sldId id="258"/>
            <p14:sldId id="259"/>
            <p14:sldId id="263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E787-96BD-44D4-950F-4E2CB75EB482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3C2E9-0AA6-4C12-9C3F-17384EBF66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852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 cstate="email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3048" y="404664"/>
            <a:ext cx="607078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/>
                <a:effectLst/>
              </a:rPr>
              <a:t>Конфликты в пьесе</a:t>
            </a:r>
          </a:p>
          <a:p>
            <a:pPr algn="ctr"/>
            <a:r>
              <a:rPr lang="ru-RU" sz="4400" b="1" dirty="0" smtClean="0">
                <a:ln/>
              </a:rPr>
              <a:t>«На дне». </a:t>
            </a:r>
            <a:endParaRPr lang="ru-RU" sz="4400" b="1" cap="none" spc="0" dirty="0">
              <a:ln/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3214686"/>
            <a:ext cx="3999682" cy="10772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600" b="1" i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Презентацию</a:t>
            </a:r>
          </a:p>
          <a:p>
            <a:pPr algn="ctr"/>
            <a:r>
              <a:rPr lang="ru-RU" sz="1600" b="1" i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выполнила</a:t>
            </a:r>
          </a:p>
          <a:p>
            <a:pPr algn="ctr"/>
            <a:r>
              <a:rPr lang="ru-RU" sz="1600" b="1" i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Ученица 11 класса Б</a:t>
            </a:r>
          </a:p>
          <a:p>
            <a:pPr algn="ctr"/>
            <a:r>
              <a:rPr lang="ru-RU" sz="1600" b="1" i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Душечкина</a:t>
            </a:r>
            <a:r>
              <a:rPr lang="ru-RU" sz="1600" b="1" i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Елизавета</a:t>
            </a:r>
            <a:endParaRPr lang="ru-RU" sz="1600" b="1" i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1184"/>
            <a:ext cx="3146096" cy="4407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143116"/>
            <a:ext cx="3146096" cy="4407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1594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99020">
            <a:off x="2899724" y="1885153"/>
            <a:ext cx="5770196" cy="45128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2400" dirty="0" smtClean="0"/>
              <a:t>Сюжет </a:t>
            </a:r>
            <a:r>
              <a:rPr lang="ru-RU" sz="2400" dirty="0"/>
              <a:t>разворачивается не столько во внешнем действии – в обыденной жизни, сколько в диалогах героев. Именно разговоры ночлежников определяют развитие </a:t>
            </a:r>
            <a:r>
              <a:rPr lang="ru-RU" sz="24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драматургического конфликта</a:t>
            </a:r>
            <a:r>
              <a:rPr lang="ru-RU" sz="2400" dirty="0"/>
              <a:t>. Действие переводится во </a:t>
            </a:r>
            <a:r>
              <a:rPr lang="ru-RU" sz="2400" dirty="0" err="1"/>
              <a:t>внесобытийный</a:t>
            </a:r>
            <a:r>
              <a:rPr lang="ru-RU" sz="2400" dirty="0"/>
              <a:t> ряд. Это характерно для жанра философской драмы.</a:t>
            </a:r>
          </a:p>
          <a:p>
            <a:pPr algn="ctr"/>
            <a:r>
              <a:rPr lang="ru-RU" sz="2400" dirty="0"/>
              <a:t> </a:t>
            </a:r>
            <a:r>
              <a:rPr lang="ru-RU" sz="2400" dirty="0" smtClean="0"/>
              <a:t>  Итак</a:t>
            </a:r>
            <a:r>
              <a:rPr lang="ru-RU" sz="2400" dirty="0"/>
              <a:t>, жанр пьесы можно определить как социально-философскую драму.</a:t>
            </a:r>
          </a:p>
        </p:txBody>
      </p:sp>
      <p:sp>
        <p:nvSpPr>
          <p:cNvPr id="3" name="Прямоугольник 2"/>
          <p:cNvSpPr/>
          <p:nvPr/>
        </p:nvSpPr>
        <p:spPr>
          <a:xfrm rot="20420646">
            <a:off x="470007" y="3928774"/>
            <a:ext cx="2508479" cy="156966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Максим Горький изображает сознание людей «дна». </a:t>
            </a:r>
            <a:endParaRPr lang="ru-RU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86050" cy="3714752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9983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0"/>
            <a:ext cx="821537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800" dirty="0"/>
              <a:t>Социальный конфликт вынесен за сцену, отодвинут в прошлое. Мы наблюдаем лишь результаты </a:t>
            </a:r>
            <a:r>
              <a:rPr lang="ru-RU" sz="2800" b="1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внесценических</a:t>
            </a:r>
            <a:r>
              <a:rPr lang="ru-RU" sz="2800" dirty="0"/>
              <a:t> конфликтов. </a:t>
            </a:r>
          </a:p>
          <a:p>
            <a:pPr algn="ctr"/>
            <a:r>
              <a:rPr lang="ru-RU" sz="2800" dirty="0"/>
              <a:t>В пьесе есть и традиционный любовный конфликт. Его обусловливают взаимоотношения </a:t>
            </a:r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Васьки Пепла, Василисы</a:t>
            </a:r>
            <a:r>
              <a:rPr lang="ru-RU" sz="2800" dirty="0"/>
              <a:t>, жены хозяина ночлежки, </a:t>
            </a:r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Костылева и Наташи</a:t>
            </a:r>
            <a:r>
              <a:rPr lang="ru-RU" sz="2800" dirty="0"/>
              <a:t>, сестры Василисы. </a:t>
            </a:r>
            <a:r>
              <a:rPr lang="ru-RU" sz="2800" b="1" dirty="0">
                <a:solidFill>
                  <a:schemeClr val="tx2">
                    <a:lumMod val="90000"/>
                    <a:lumOff val="10000"/>
                  </a:schemeClr>
                </a:solidFill>
              </a:rPr>
              <a:t>Любовный конфликт </a:t>
            </a:r>
            <a:r>
              <a:rPr lang="ru-RU" sz="2800" dirty="0"/>
              <a:t>становится гранью социального конфликта. Он показывает, что античеловеческие условия калечат человека, и даже любовь не спасает человека, а ведет к трагедии: к смерти, увечью, убийству, каторге</a:t>
            </a:r>
          </a:p>
        </p:txBody>
      </p:sp>
    </p:spTree>
    <p:extLst>
      <p:ext uri="{BB962C8B-B14F-4D97-AF65-F5344CB8AC3E}">
        <p14:creationId xmlns:p14="http://schemas.microsoft.com/office/powerpoint/2010/main" xmlns="" val="641818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2656"/>
            <a:ext cx="381984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 основе сюжета любовная интрига, укладывающаяся в </a:t>
            </a:r>
            <a:r>
              <a:rPr lang="ru-RU" sz="2400" dirty="0" err="1" smtClean="0"/>
              <a:t>в</a:t>
            </a:r>
            <a:r>
              <a:rPr lang="ru-RU" sz="2400" dirty="0" smtClean="0"/>
              <a:t> два любовных треугольника </a:t>
            </a:r>
            <a:r>
              <a:rPr lang="ru-RU" sz="2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«Пепел – Василиса - Наташа», «Пепел – Василиса - Костылев». </a:t>
            </a:r>
            <a:r>
              <a:rPr lang="ru-RU" sz="2400" dirty="0" smtClean="0"/>
              <a:t>Развитие сюжета приводит к тому, что Пепел убивает Костылева и оказывается в тюрьме, Наташа, покалеченная Василисой, попадает в больницу, А Василиса становится полновластной хозяйкой ночлежки</a:t>
            </a:r>
            <a:endParaRPr lang="ru-RU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85728"/>
            <a:ext cx="3868130" cy="3388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786190"/>
            <a:ext cx="4479633" cy="2580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5514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548680"/>
            <a:ext cx="79208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Но своеобразие пьесы, в том, что не любовный конфликт является определяющим. Большинство героев пьесы не причастны к развитию любовного сюжета, да и сам сюжет занимает как бы вторичное положение по отношению к тому, что изображает Горький. </a:t>
            </a:r>
            <a:endParaRPr lang="ru-RU" dirty="0"/>
          </a:p>
        </p:txBody>
      </p:sp>
      <p:pic>
        <p:nvPicPr>
          <p:cNvPr id="2050" name="Picture 2" descr="http://bse.sci-lib.com/pictures/00/15/2244445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239" y="2852277"/>
            <a:ext cx="3371850" cy="381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57281"/>
            <a:ext cx="5001394" cy="3790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6168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7856"/>
            <a:ext cx="52565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На первом месте в пьесе выступает социальный конфликт между хозяевами жизни, </a:t>
            </a:r>
            <a:r>
              <a:rPr lang="ru-RU" sz="2000" dirty="0" err="1"/>
              <a:t>Костылевым</a:t>
            </a:r>
            <a:r>
              <a:rPr lang="ru-RU" sz="2000" dirty="0"/>
              <a:t>, и обитателями ночлежки. Но не только социально-бытовые проблемы поднимаются в пьесе, герои спорят также о смысле человеческой жизни, о ее ценностях. Пьеса “На дне” является глубокой философской драмой. Люди, выброшенные из жизни, опустившиеся на “дно”, спорят о философских проблемах бытия.</a:t>
            </a:r>
          </a:p>
        </p:txBody>
      </p:sp>
      <p:pic>
        <p:nvPicPr>
          <p:cNvPr id="5" name="Picture 4" descr="http://bse.sci-lib.com/pictures/00/15/2113964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562" y="3645024"/>
            <a:ext cx="4762500" cy="2828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844144"/>
            <a:ext cx="3240360" cy="5133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644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85729"/>
            <a:ext cx="50006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Социальный конфликт </a:t>
            </a:r>
            <a:r>
              <a:rPr lang="ru-RU" sz="2400" dirty="0" smtClean="0"/>
              <a:t>пьесы был воспринят современниками как призыв к революции, кардинальному изменению жизни. Именно конфликт пьесы делал её революционной – конфликт между действительностью и жизнью людей ночлежки. Но самое интересное в том, что и сейчас пьеса не потеряла современного (общечеловеческого) звучания, просто у современного зрителя и читателя сменились акценты. </a:t>
            </a:r>
            <a:endParaRPr lang="ru-RU" sz="24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32" y="857232"/>
            <a:ext cx="3146096" cy="4407840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8043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TC101790492[[fn=Тетрадь для рисования]]</Template>
  <TotalTime>157</TotalTime>
  <Words>374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Sketchbook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Elisabett</dc:creator>
  <cp:lastModifiedBy>Света</cp:lastModifiedBy>
  <cp:revision>21</cp:revision>
  <dcterms:created xsi:type="dcterms:W3CDTF">2012-10-23T11:22:38Z</dcterms:created>
  <dcterms:modified xsi:type="dcterms:W3CDTF">2012-10-25T08:10:19Z</dcterms:modified>
</cp:coreProperties>
</file>