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1" r:id="rId2"/>
    <p:sldId id="256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9" r:id="rId21"/>
    <p:sldId id="280" r:id="rId22"/>
    <p:sldId id="278" r:id="rId23"/>
    <p:sldId id="281" r:id="rId24"/>
    <p:sldId id="282" r:id="rId25"/>
    <p:sldId id="258" r:id="rId26"/>
  </p:sldIdLst>
  <p:sldSz cx="9144000" cy="6858000" type="screen4x3"/>
  <p:notesSz cx="6858000" cy="9144000"/>
  <p:custDataLst>
    <p:tags r:id="rId2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D1251-D243-4E3C-8BFA-6508EDD2FBB0}" type="datetimeFigureOut">
              <a:rPr lang="ru-RU" smtClean="0"/>
              <a:t>04.11.2012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193B7-7B78-4AA1-8ED9-6F41B07E945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193B7-7B78-4AA1-8ED9-6F41B07E945E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gidtravel.com/country/russia/Pamytnik_Aleksandru_Bloku_dp4273.html" TargetMode="External"/><Relationship Id="rId3" Type="http://schemas.openxmlformats.org/officeDocument/2006/relationships/hyperlink" Target="http://t-smertina.narod.ru/litphoto/blok/photoalbum-35.html" TargetMode="External"/><Relationship Id="rId7" Type="http://schemas.openxmlformats.org/officeDocument/2006/relationships/hyperlink" Target="http://blok.70mb.ru/strashniy_mir.ht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averna.forumoman.ru/t109-topic" TargetMode="External"/><Relationship Id="rId5" Type="http://schemas.openxmlformats.org/officeDocument/2006/relationships/hyperlink" Target="http://www.biografii.ru/biogr_dop/blok_a_a/blok_a_a.php" TargetMode="External"/><Relationship Id="rId4" Type="http://schemas.openxmlformats.org/officeDocument/2006/relationships/hyperlink" Target="http://lyricpoet.ru/category/poety-i-pisateli/aleksandr-blok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01.chitalnya.ru/upload2/103/328654002863913792.jp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142976" y="274638"/>
            <a:ext cx="7086624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Сотри случайные черты,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ты увидишь - жизнь прекрасна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4294967295"/>
          </p:nvPr>
        </p:nvSpPr>
        <p:spPr>
          <a:xfrm>
            <a:off x="1571604" y="4500570"/>
            <a:ext cx="6572296" cy="200026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Александр Александрович Блок.</a:t>
            </a:r>
          </a:p>
          <a:p>
            <a:pPr algn="ctr"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1880 -1921 гг.</a:t>
            </a:r>
          </a:p>
          <a:p>
            <a:pPr algn="ctr">
              <a:buNone/>
            </a:pPr>
            <a:endParaRPr lang="ru-RU" sz="4400" dirty="0" smtClean="0"/>
          </a:p>
          <a:p>
            <a:pPr algn="ctr"/>
            <a:endParaRPr lang="ru-RU" sz="4400" dirty="0"/>
          </a:p>
        </p:txBody>
      </p:sp>
      <p:pic>
        <p:nvPicPr>
          <p:cNvPr id="4098" name="Picture 2" descr="http://img0.liveinternet.ru/images/attach/b/3/21/123/21123316_2007080820304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28736"/>
            <a:ext cx="3571900" cy="3071834"/>
          </a:xfrm>
          <a:prstGeom prst="ellipse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000496" y="214290"/>
            <a:ext cx="550072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Поэтическое возмужание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Александра Блока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пришлось на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1900—1901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гг., когда громко заявила о себе школа символистов.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г. в их журнале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«Новый путь»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был опубликован первый цикл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блоковских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стихов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 посвящений».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том же году в альманахе символистов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«Северные цветы»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появился еще один его цикл —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«Стихи о Прекрасной Даме».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Они были довольно равнодушно приняты публикой, но в узком кружке, группировавшемся вокруг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Мережковского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Гиппиус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Брюсова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дарование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сразу оценили по достоинству, и он был принят в поэтических салонах как равный.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cdn4.staztic.com/cdn/screenshot/bizneolinebooksblokstihi-210-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214290"/>
            <a:ext cx="2357454" cy="3214710"/>
          </a:xfrm>
          <a:prstGeom prst="rect">
            <a:avLst/>
          </a:prstGeom>
          <a:noFill/>
        </p:spPr>
      </p:pic>
      <p:pic>
        <p:nvPicPr>
          <p:cNvPr id="3078" name="Picture 6" descr="http://www.compuart.ru/Archive/CA/2004/11/13/0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3643314"/>
            <a:ext cx="2357454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572132" y="428604"/>
            <a:ext cx="40005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поэзии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стали все явственнее звучать скорбные мотивы, навеянные реальной жизнью. Хотя сама внешняя жизнь почти не отразилась в его глубоко психологической лирике, трагизм ее был передан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потрясающей силой. Все поэтические циклы Блока, появившиеся между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1907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1917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г., полны тревожных предчувствий надвигающейся на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катастрофы.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encrypted-tbn3.gstatic.com/images?q=tbn:ANd9GcQsSQaCsmV3JOiBzh-IcLgDquvop5zDCNeAU7jX0ApW3zzPu5p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2647956" cy="378621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2" name="Picture 4" descr="https://encrypted-tbn3.gstatic.com/images?q=tbn:ANd9GcQldTKscsm6WkLiq_fLhW5KUS_eifQ7j3meBO9TutGOmOkuncO7z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85728"/>
            <a:ext cx="2500330" cy="378621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4" name="Picture 6" descr="http://s49.radikal.ru/i126/0905/a5/471074cb4e3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000504"/>
            <a:ext cx="5072098" cy="307183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357167"/>
            <a:ext cx="52149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весны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1907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г. Блок встал во главе критического отдела журнала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«Золотое Руно»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опубликовал обширный цикл литературно-критических статей, посвященных проблемам искусства и шире — месту творческой интеллигенции в современном обществе. Все они были полны резких выпадов против духовной и интеллектуальной элиты.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conf.cpic.ru/upload/eva2008/products/534/534_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22" y="0"/>
            <a:ext cx="2857500" cy="3895725"/>
          </a:xfrm>
          <a:prstGeom prst="rect">
            <a:avLst/>
          </a:prstGeom>
          <a:noFill/>
        </p:spPr>
      </p:pic>
      <p:pic>
        <p:nvPicPr>
          <p:cNvPr id="26628" name="Picture 4" descr="http://conf.cpic.ru/upload/eva2008/products/534/534_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3504" y="4143380"/>
            <a:ext cx="4000496" cy="2938475"/>
          </a:xfrm>
          <a:prstGeom prst="rect">
            <a:avLst/>
          </a:prstGeom>
          <a:noFill/>
        </p:spPr>
      </p:pic>
      <p:pic>
        <p:nvPicPr>
          <p:cNvPr id="26630" name="Picture 6" descr="http://conf.cpic.ru/upload/eva2008/products/534/534_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4143380"/>
            <a:ext cx="4214842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42910" y="285729"/>
            <a:ext cx="421484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 Блок в эти годы мучительно пробивался к темной, неизвестной ему, но такой важной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«народной жизни».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особенной силой тяга к единению с ней выразилась в драме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«Песня Судьбы»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цикле из пяти гениальных стихотворений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 поле Куликовом»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над которыми он работал в 1908 г.,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Куликовская битва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по мысли Блока, была глубоко мистическим событием русской истории.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s002.radikal.ru/i199/1009/96/5af5ebec57f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85728"/>
            <a:ext cx="4500594" cy="343376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929190" y="3929066"/>
            <a:ext cx="45005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может сердце жить покоем,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Недаром тучи собрались.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Доспех тяжел, как перед боем.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Теперь твой час настал. – Молись!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Александр Блок.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 поле Куликовом».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5286388"/>
            <a:ext cx="90726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1909 г.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Блок пишет несколько стихотворений, которые позже объединил в цикл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«Страшный мир».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Стихия этих стихов — страсти, кровь, смерть,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«безумный и дьявольский бал», «метель, мрак, пустота»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2" name="Picture 6" descr="http://content.foto.mail.ru/mail/shirokova7a7/_blogs/i-32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57166"/>
            <a:ext cx="6429420" cy="4714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42910" y="428604"/>
            <a:ext cx="464347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Через три года он создал цикл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«Пляски смерти»,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который включил одно из самых пессимистических своих стихотворений 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«Ночь, улица, фонарь...»,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проникнутое глубоким ощущением бессмысленности жизни: 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Ночь, улица, фонарь, аптека, бессмысленный и тусклый свет. Живи еще хоть четверть века — все будет так. Исхода нет. Умрешь — начнешь опять сначала, и повторится все как в старь: ночь, ледяная рябь канала, аптека, улица, фонарь.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my-shop.ru/_files/product/2/19/1830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14" y="642918"/>
            <a:ext cx="3357586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714356"/>
            <a:ext cx="378621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конце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1913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начале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1914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г. были созданы многие стихи, включенные потом в циклы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«Черная кровь»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«Седое утро»,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Жизнь моего приятеля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Ямбы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стихах этой поры облик страшного мира был дан без всякого мистического тумана.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«Ужас реальности»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этими словами определял Блок существо своей темы.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s://encrypted-tbn0.gstatic.com/images?q=tbn:ANd9GcRZDJ-iAIQkQivPOoJChvVHurYBRHFm05sgIwroNI-qXE--OTeRt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500042"/>
            <a:ext cx="4214810" cy="600079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45720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издания его стихов становились литературным событием и мгновенно расходились. Небольшой томик 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«Стихи о России»,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изданный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мае 1915г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., имел невероятно шумный успех.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апреле 1916 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Блок был призван в армию. Правда, на фронт он не попал, а благодаря хлопотам знакомых был определен писарем в 13-ю инженерно-строительную дружину Союза земств и городов. Блок все время находился при штабе.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s://encrypted-tbn0.gstatic.com/images?q=tbn:ANd9GcSVfbzUIt41CWtwpH1ZnpvERpuk8Ws2pOlrUynqSQ7HePTaT4X1N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857232"/>
            <a:ext cx="3643306" cy="521497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1500174"/>
            <a:ext cx="41434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Петербург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Александр Блок вернулся в марте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1917 г.,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уже после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Февральской революции.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Его назначили секретарем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Чрезвычайной следственной комиссии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только что учрежденной Временным правительством для расследования противозаконных действий прежних царских министров и высших чиновников.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encrypted-tbn0.gstatic.com/images?q=tbn:ANd9GcSUBqSYQo40U9NPAgZlpf8tipaQgtM-ZrAnEcN8avJaTT9i6ltHC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785794"/>
            <a:ext cx="2928958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60960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642918"/>
            <a:ext cx="364330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Мысли, ощущения, наблюдения и предчувствия воплотились в последнем великом творении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 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«Двенадцать».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Поэма эта питалась восторгом гибели. Он воспел здесь именно то, от чего в свое время с ужасом отшатнулся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Пушкин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русский бунт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«бессмысленный и беспощадный». 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https://encrypted-tbn1.gstatic.com/images?q=tbn:ANd9GcSd_jA-7gvBgT3-M7P7U3H6uZPiRe2hdkmHRmz3MZo146SRBXE-AmpM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85728"/>
            <a:ext cx="2714631" cy="4357718"/>
          </a:xfrm>
          <a:prstGeom prst="rect">
            <a:avLst/>
          </a:prstGeom>
          <a:noFill/>
        </p:spPr>
      </p:pic>
      <p:pic>
        <p:nvPicPr>
          <p:cNvPr id="31750" name="Picture 6" descr="https://encrypted-tbn3.gstatic.com/images?q=tbn:ANd9GcQ4W64kAgiCz0SZGo6CLs3_Z2BO_5S7KLU_hMfMMqCA96GN-z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928934"/>
            <a:ext cx="2500330" cy="3929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4294967295"/>
          </p:nvPr>
        </p:nvSpPr>
        <p:spPr>
          <a:xfrm>
            <a:off x="5072063" y="1600200"/>
            <a:ext cx="4071937" cy="4525963"/>
          </a:xfrm>
        </p:spPr>
        <p:txBody>
          <a:bodyPr>
            <a:normAutofit fontScale="85000" lnSpcReduction="20000"/>
          </a:bodyPr>
          <a:lstStyle/>
          <a:p>
            <a:pPr indent="541338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 Александрович Блок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родился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 ноября 1880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 в Петербурге. </a:t>
            </a:r>
          </a:p>
          <a:p>
            <a:pPr indent="541338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отец,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 Львович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был профессором права в Варшавском университете, а мать,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Александра Андреевна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 - писательницей и переводчицей. </a:t>
            </a:r>
          </a:p>
          <a:p>
            <a:endParaRPr lang="ru-RU" dirty="0"/>
          </a:p>
        </p:txBody>
      </p:sp>
      <p:pic>
        <p:nvPicPr>
          <p:cNvPr id="3076" name="Picture 4" descr="https://encrypted-tbn1.gstatic.com/images?q=tbn:ANd9GcS79obpXdKDw4gz4Q9hZ4PiOHWS7Ps1gCI1TJRBzeGvCUARX1b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143116"/>
            <a:ext cx="2286016" cy="3071834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8" name="Picture 6" descr="https://encrypted-tbn1.gstatic.com/images?q=tbn:ANd9GcRuMw9LPhISX1c3091kXr4JdLmGp4YfE5u3OLRA0g0ju9de9knJA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929066"/>
            <a:ext cx="2428892" cy="3162304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0" name="Picture 8" descr="http://t-smertina.narod.ru/litphoto/blok/Blok_otez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214290"/>
            <a:ext cx="2571768" cy="3462332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714356"/>
            <a:ext cx="41434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Поэма была закончена 29-го числа. В этот день он записал в дневнике: 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«Страшный шум, возрастающий во мне и вокруг... Сегодня я — гений».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другой день — 30 января — Блок написал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«Скифов».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Оба сочинения были вскоре напечатаны в левоэсеровской газете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«Знамя труда».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s://encrypted-tbn2.gstatic.com/images?q=tbn:ANd9GcQSD0zGnKJBvppZ6nJe5L1jH98pfZvXdo_qt2di9Y4Zal_Aqfa2xQ_su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714356"/>
            <a:ext cx="357190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71472" y="1285860"/>
            <a:ext cx="492922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 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«Двенадцати»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«Скифов»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Блок написал только несколько слабых стихотворений. Поэтическое вдохновение покинуло его навсегда, словно этими произведениями он привел свое творчество к логическому концу.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вопрос: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«Почему он больше ничего не пишет?»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Блок отвечал: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«Все звуки прекратились. Разве вы не слышите, что никаких звуков нет?»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encrypted-tbn3.gstatic.com/images?q=tbn:ANd9GcTG2cfs9oBtzWKvebSsbh9v-4SAmxKOkfcHliXIgxbvgdvwg4U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571612"/>
            <a:ext cx="2928958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596" y="428605"/>
            <a:ext cx="48577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апреле 1919 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Блоку предложили стать председателем художественного совета недавно основанного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Большого драматического театра.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все эти занятия вскоре перестали его удовлетворять. Возвратилось прежнее ощущение бессмысленности существования.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начале 1921 г.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Блоком овладело чувство бесконечной усталости. Возникли и стали быстро развиваться симптомы серьезной болезни, появились одышка и сильная боль в руках и ногах.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4" name="AutoShape 4" descr="https://encrypted-tbn2.gstatic.com/images?q=tbn:ANd9GcQMrpmBZOnHCGUNAOJiSxSpR09ZWLXTklWJgyGT35HDM33SNc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6" name="Picture 6" descr="https://encrypted-tbn2.gstatic.com/images?q=tbn:ANd9GcQMrpmBZOnHCGUNAOJiSxSpR09ZWLXTklWJgyGT35HDM33SNcNA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5643570" y="1000108"/>
            <a:ext cx="3009908" cy="41434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348" y="785794"/>
            <a:ext cx="40005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Умер он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 августа 1921 г.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неожиданно для многих и еще сравнительно молодым человеком. Похоронен на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Смоленском кладбище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1944 году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прах перенесен на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Волково кладбище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857759"/>
            <a:ext cx="4286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Могила Александра Блока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Гинтеровской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дорожке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Смоленского кладбища в Петрограде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7890" name="Picture 2" descr="http://www.stihi.ru/pics/2011/09/07/42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428604"/>
            <a:ext cx="3810000" cy="5467351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4357686" y="5357826"/>
            <a:ext cx="835532" cy="4846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2" name="Picture 2" descr="http://blok.70mb.ru/TOP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9072626" cy="1800232"/>
          </a:xfrm>
          <a:prstGeom prst="rect">
            <a:avLst/>
          </a:prstGeom>
          <a:noFill/>
        </p:spPr>
      </p:pic>
      <p:pic>
        <p:nvPicPr>
          <p:cNvPr id="36868" name="Picture 4" descr="Памятник Александру Блок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428844"/>
            <a:ext cx="3500462" cy="44291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14876" y="3143248"/>
            <a:ext cx="47149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1993 году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был сооружен памятник выдающемуся русскому поэту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А. Блоку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улице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Спиридоновке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недалеко от дома, где он жил. Это последняя московская монументальная работа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О. К.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Комова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архитектор В. Д. Красильников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>
                <a:hlinkClick r:id="rId3"/>
              </a:rPr>
              <a:t>http://t-smertina.narod.ru/litphoto/blok/photoalbum-35.html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http://lyricpoet.ru/category/poety-i-pisateli/aleksandr-blok/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http://www.biografii.ru/biogr_dop/blok_a_a/blok_a_a.php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http://taverna.forumoman.ru/t109-topic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http://blok.70mb.ru/strashniy_mir.htm</a:t>
            </a:r>
            <a:endParaRPr lang="ru-RU" sz="1600" dirty="0" smtClean="0"/>
          </a:p>
          <a:p>
            <a:r>
              <a:rPr lang="ru-RU" sz="1600" dirty="0" smtClean="0"/>
              <a:t>Рыжов К.В. </a:t>
            </a:r>
            <a:r>
              <a:rPr lang="ru-RU" sz="1600" i="1" dirty="0" smtClean="0"/>
              <a:t>100 великих россиян.</a:t>
            </a:r>
            <a:r>
              <a:rPr lang="ru-RU" sz="1600" dirty="0" smtClean="0"/>
              <a:t> - М.: Вече, 2005</a:t>
            </a:r>
          </a:p>
          <a:p>
            <a:r>
              <a:rPr lang="en-US" sz="1600" dirty="0" smtClean="0">
                <a:hlinkClick r:id="rId8"/>
              </a:rPr>
              <a:t>http://gidtravel.com/country/russia/Pamytnik_Aleksandru_Bloku_dp4273.html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2" name="AutoShape 2" descr="http://img01.chitalnya.ru/upload2/103/32865400286391379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72074"/>
            <a:ext cx="92155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Детство Александр провёл в основном в доме деда, известного русского ботаника -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Андрея Бекетова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на лето выезжая в скромное подмосковное имение матери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Шахматово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t-smertina.narod.ru/litphoto/blok/blok_9_189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14290"/>
            <a:ext cx="7620000" cy="4905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6" name="Picture 2" descr="http://t-smertina.narod.ru/litphoto/blok/blok_5_188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428604"/>
            <a:ext cx="2928958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 descr="http://t-smertina.narod.ru/litphoto/blok/blok_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0"/>
            <a:ext cx="3695696" cy="4786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10" name="Picture 6" descr="http://t-smertina.narod.ru/litphoto/blok/blok_7-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3714744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4857760"/>
            <a:ext cx="935834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 пятилетнем возрасте Александр Блок начал создавать свои первые стихи.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возрасте семи лет создал уже много стихов, некоторые были посвящены матери и друзьям.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14 лет начал издавать свой домашний рукописный журнал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"Вестник"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размещал свои стихи и другие материалы.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 descr="http://t-smertina.narod.ru/litphoto/blok/blok_10_189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3050" y="357166"/>
            <a:ext cx="3790950" cy="4338659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85720" y="357167"/>
            <a:ext cx="47149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1897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году, в возрасте 17 лет,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Александр Блок на немецком курорте в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Бад-Наухайнм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пережил первое свое увлечение -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был роман с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К.М.Садовской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который носил возвышенный характер,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свойственный Блоку.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это время Блоком было создано много лирических стихов о любви,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позже они будут объединены в цикл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"Отроческие стихи"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(при жизни Блока не были изданы).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4643446"/>
            <a:ext cx="49292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К.М.С.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Луна проснулась. Город шумный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Гремит вдали и льет огни.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Здесь всё так тихо, там безумно, 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Там всё звенит, - а мы одни...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Блок, 1989 год.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357158" y="1000107"/>
            <a:ext cx="4214842" cy="378621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</a:rPr>
              <a:t>Александр Блок окончил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Введенскую</a:t>
            </a:r>
            <a:r>
              <a:rPr lang="ru-RU" sz="2400" dirty="0" smtClean="0">
                <a:latin typeface="Times New Roman" pitchFamily="18" charset="0"/>
              </a:rPr>
              <a:t> гимназию, после чего поступил на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юридический факультет петербургского университета,</a:t>
            </a:r>
            <a:r>
              <a:rPr lang="ru-RU" sz="2400" dirty="0" smtClean="0">
                <a:latin typeface="Times New Roman" pitchFamily="18" charset="0"/>
              </a:rPr>
              <a:t> однако, проучившись там три года, решил перейти на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историко-филологический факультет. </a:t>
            </a:r>
          </a:p>
          <a:p>
            <a:pPr>
              <a:buNone/>
            </a:pPr>
            <a:endParaRPr lang="ru-RU" sz="1600" dirty="0"/>
          </a:p>
        </p:txBody>
      </p:sp>
      <p:pic>
        <p:nvPicPr>
          <p:cNvPr id="19458" name="Picture 2" descr="https://encrypted-tbn3.gstatic.com/images?q=tbn:ANd9GcQip7hOElyZKtrMDinwxsWB2AvZrbPYGUnU9aeDcAUkSGpQ3K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57166"/>
            <a:ext cx="3000396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4" descr="https://encrypted-tbn1.gstatic.com/images?q=tbn:ANd9GcRHRw2SL1-sR5AtwWsEzV3ttcfnaDy5rrijcl_BvFq1zKbxFkU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928934"/>
            <a:ext cx="2786082" cy="4143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0" y="214313"/>
            <a:ext cx="4572000" cy="591185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Летом 1898 г. только что окончивший гимназию и готовящийся к поступлению в университет А. Блок влюбляется в шестнадцатилетнюю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Любу Менделееву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дочь всемирно известного ученого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И. Менделеева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Поэт придает своей любви значение особое,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«ноуменальное»,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видит в ней жизненное претворение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«великой тайны».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Невеста для него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Вечная Дева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Хранительница Солнца Завета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Дева Радужных Ворот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encrypted-tbn3.gstatic.com/images?q=tbn:ANd9GcStd-7jRkGextzb8kXpJZa-Zv63LKbBT-LDAc9VK__OOpiREpp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286100"/>
            <a:ext cx="2743206" cy="35719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https://encrypted-tbn1.gstatic.com/images?q=tbn:ANd9GcTRYz4alnG-rI6E50yCXLa63hrUPcGM4pme8uPjmwVCWg2liO-Ji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214662"/>
            <a:ext cx="2857520" cy="364333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0" name="Picture 6" descr="https://encrypted-tbn2.gstatic.com/images?q=tbn:ANd9GcRzO74StXKF46YAAURCuyHOMpH-ehVwrD_liXttYpqqZio5mG1Cy3qYuJ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0"/>
            <a:ext cx="5143536" cy="364331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214290"/>
            <a:ext cx="4214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Боблове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началась оживленная театральная жизнь: по предложению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поставили отрывки из шекспировского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«Гамлета».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играл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Гамлета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Клавдия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она –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Офелию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encrypted-tbn3.gstatic.com/images?q=tbn:ANd9GcQZTUMCOpoKH85QyxTkP9tKF_AASmh-Frq_Y5ubGOhdO1xdLpMV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5143504" y="214290"/>
            <a:ext cx="3571900" cy="42862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124" name="Picture 4" descr="Любовь Дмитриевна Менделеева в роли Софьи, А. А. Блок в роли Чацкого в домашнем спектакле «Горе от ума». Боблово. 1898&#10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071810"/>
            <a:ext cx="3286148" cy="400050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071934" y="4929198"/>
            <a:ext cx="50720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Любовь Дмитриевна Менделеева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роли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Софьи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А. Блок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роли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Чацкого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домашнем спектакле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«Горе от ума».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Боблово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1898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357686" y="1071546"/>
            <a:ext cx="835532" cy="4846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3571868" y="5572140"/>
            <a:ext cx="835532" cy="4846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428604"/>
            <a:ext cx="378621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Блок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женился на 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Любови Дмитриевне Менделеевой.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Однако их семейное счастье не сложилось. Порой Блоки подолгу жили врозь, но все же их тянуло друг к другу — расстаться навсегда они были не в состоянии.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А.Блок и его неверная супруг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85728"/>
            <a:ext cx="3357586" cy="464347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20" y="4857760"/>
            <a:ext cx="9144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мнению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Анны Ахматовой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Александра Блока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Любови Дмитриевны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была страшная жизнь, можно даже сказать, настоящий балаган. У Блока постоянно один роман сменялся другим. Она же постоянно складывала чемоданы и уезжала вслед за очередным молодым человеком, но затем вновь возвращалась домой к мужу.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d371acb40aa295fab9f79c2969fbb5ef29ec2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969</Words>
  <PresentationFormat>Экран (4:3)</PresentationFormat>
  <Paragraphs>49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Сотри случайные черты, И ты увидишь - жизнь прекрасна.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34</cp:revision>
  <dcterms:created xsi:type="dcterms:W3CDTF">2012-11-03T11:29:42Z</dcterms:created>
  <dcterms:modified xsi:type="dcterms:W3CDTF">2012-11-04T09:46:04Z</dcterms:modified>
</cp:coreProperties>
</file>