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51;&#1071;_&#1076;&#1080;&#1089;&#1082;_&#1045;\&#1083;&#1080;&#1090;&#1077;&#1088;&#1072;&#1090;&#1091;&#1088;&#1072;\24937-sviridov-metel-vals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51;&#1071;_&#1076;&#1080;&#1089;&#1082;_&#1045;\&#1083;&#1080;&#1090;&#1077;&#1088;&#1072;&#1090;&#1091;&#1088;&#1072;\&#1077;&#1074;&#1075;&#1077;&#1085;&#1080;&#1081;%20&#1086;&#1085;&#1077;&#1075;&#1080;&#1085;\&#1054;&#1073;&#1098;&#1103;&#1089;&#1085;&#1077;&#1085;&#1080;&#1077;%20&#1058;&#1072;&#1090;&#1100;&#1103;&#1085;&#1099;%20&#1080;%20&#1054;&#1085;&#1077;&#1075;&#1080;&#1085;&#1072;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Роман «Евгений Онегин».</a:t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Глава 8. Материалы к уроку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280974"/>
          </a:xfrm>
        </p:spPr>
        <p:txBody>
          <a:bodyPr>
            <a:normAutofit fontScale="92500" lnSpcReduction="20000"/>
          </a:bodyPr>
          <a:lstStyle/>
          <a:p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Бродягина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Ольга Семёновна, учитель МОУ </a:t>
            </a:r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Улётовская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москв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2976" y="500042"/>
            <a:ext cx="6405589" cy="592935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85786" y="274638"/>
            <a:ext cx="7443814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действия - Москва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бал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214290"/>
            <a:ext cx="7786742" cy="621510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28662" y="274638"/>
            <a:ext cx="7300938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Бал в светском обществе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е на балу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0"/>
            <a:ext cx="4695845" cy="628654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 descr="ттт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0" y="1857364"/>
            <a:ext cx="4714908" cy="47149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Онегин на московском балу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3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татья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642918"/>
            <a:ext cx="5500726" cy="5929330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102225" y="2071688"/>
            <a:ext cx="4041775" cy="18573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Ужель та самая Татьяна?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24937-sviridov-metel-val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500166" y="19288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9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3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Объяснение Татьяны и Онег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Рисунок 3" descr="т и о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285728"/>
            <a:ext cx="4857784" cy="621508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4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он е и он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71600" y="5572140"/>
            <a:ext cx="720092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Татьяна отказала Онегину</a:t>
            </a: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нро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36</Words>
  <Application>Microsoft Office PowerPoint</Application>
  <PresentationFormat>Экран (4:3)</PresentationFormat>
  <Paragraphs>7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Роман «Евгений Онегин». Глава 8. Материалы к уроку</vt:lpstr>
      <vt:lpstr>Место действия - Москва</vt:lpstr>
      <vt:lpstr>Бал в светском обществе</vt:lpstr>
      <vt:lpstr>Онегин на московском балу</vt:lpstr>
      <vt:lpstr>Слайд 5</vt:lpstr>
      <vt:lpstr>Слайд 6</vt:lpstr>
      <vt:lpstr>Почему Татьяна отказала Онегину?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 «Евгений Онегин». Глава 8. Материалы к уроку</dc:title>
  <cp:lastModifiedBy>Admin</cp:lastModifiedBy>
  <cp:revision>5</cp:revision>
  <dcterms:modified xsi:type="dcterms:W3CDTF">2011-01-13T08:51:59Z</dcterms:modified>
</cp:coreProperties>
</file>