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56" r:id="rId5"/>
    <p:sldId id="269" r:id="rId6"/>
    <p:sldId id="257" r:id="rId7"/>
    <p:sldId id="268" r:id="rId8"/>
    <p:sldId id="259" r:id="rId9"/>
    <p:sldId id="260" r:id="rId10"/>
    <p:sldId id="261" r:id="rId11"/>
    <p:sldId id="262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03" autoAdjust="0"/>
  </p:normalViewPr>
  <p:slideViewPr>
    <p:cSldViewPr>
      <p:cViewPr varScale="1">
        <p:scale>
          <a:sx n="86" d="100"/>
          <a:sy n="86" d="100"/>
        </p:scale>
        <p:origin x="-96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gold.stihophone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rmontov.info/portret/portret10.shtml" TargetMode="External"/><Relationship Id="rId4" Type="http://schemas.openxmlformats.org/officeDocument/2006/relationships/hyperlink" Target="http://fanparty.ru/fanclubs/mihail-lermontov/pictur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51;&#1071;_&#1076;&#1080;&#1089;&#1082;_&#1045;\&#1083;&#1080;&#1090;&#1077;&#1088;&#1072;&#1090;&#1091;&#1088;&#1072;\9%20&#1082;&#1083;\Zarev_Lermontov_duma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70145"/>
          </a:xfrm>
        </p:spPr>
        <p:txBody>
          <a:bodyPr>
            <a:noAutofit/>
          </a:bodyPr>
          <a:lstStyle/>
          <a:p>
            <a:r>
              <a:rPr lang="ru-RU" b="1" i="1" dirty="0" smtClean="0">
                <a:latin typeface="Arno Pro Caption" pitchFamily="18" charset="0"/>
              </a:rPr>
              <a:t>М.Ю. Лермонтов. </a:t>
            </a:r>
            <a:br>
              <a:rPr lang="ru-RU" b="1" i="1" dirty="0" smtClean="0">
                <a:latin typeface="Arno Pro Caption" pitchFamily="18" charset="0"/>
              </a:rPr>
            </a:br>
            <a:r>
              <a:rPr lang="ru-RU" b="1" i="1" dirty="0" smtClean="0">
                <a:latin typeface="Arno Pro Caption" pitchFamily="18" charset="0"/>
              </a:rPr>
              <a:t>«Герой нашего времени».</a:t>
            </a:r>
            <a:br>
              <a:rPr lang="ru-RU" b="1" i="1" dirty="0" smtClean="0">
                <a:latin typeface="Arno Pro Caption" pitchFamily="18" charset="0"/>
              </a:rPr>
            </a:br>
            <a:r>
              <a:rPr lang="ru-RU" b="1" i="1" dirty="0" smtClean="0">
                <a:latin typeface="Arno Pro Caption" pitchFamily="18" charset="0"/>
              </a:rPr>
              <a:t>История создания. Композиция. Пейзаж.</a:t>
            </a:r>
            <a:endParaRPr lang="ru-RU" b="1" i="1" dirty="0">
              <a:latin typeface="Arno Pro Captio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852478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Материалы к урокам литературы в 9 классе.</a:t>
            </a:r>
          </a:p>
          <a:p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Автор –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Бродягина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Ольга Семёновна, учитель русского языка и литературы МОУ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Улётовская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СОШ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pic>
        <p:nvPicPr>
          <p:cNvPr id="4" name="Picture 2" descr="800px-Paintings_by_Mikhail_Lermontov%2C_183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57166"/>
            <a:ext cx="7929618" cy="6215082"/>
          </a:xfrm>
          <a:prstGeom prst="rect">
            <a:avLst/>
          </a:prstGeom>
          <a:noFill/>
        </p:spPr>
      </p:pic>
      <p:pic>
        <p:nvPicPr>
          <p:cNvPr id="5" name="Picture 2" descr="C:\Documents and Settings\мурик\Мои документы\Мои рисунки\f_971850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57166"/>
            <a:ext cx="7929618" cy="6215106"/>
          </a:xfrm>
          <a:prstGeom prst="rect">
            <a:avLst/>
          </a:prstGeom>
          <a:noFill/>
        </p:spPr>
      </p:pic>
      <p:pic>
        <p:nvPicPr>
          <p:cNvPr id="7" name="Рисунок 6" descr="ррр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034" y="306532"/>
            <a:ext cx="8001056" cy="626574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71438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Пейзажи М.Ю. Лермонтова</a:t>
            </a:r>
            <a:endParaRPr lang="ru-RU" sz="36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71406" y="0"/>
            <a:ext cx="907259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9124" y="428604"/>
            <a:ext cx="44291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Художественное описание природы в романе очень важно в раскрытии образа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Печорина.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мысли, чувства и настроение напрямую связаны с описанием пейзажа.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Когда Печорин едет на место дуэли, его охватывает перед лицом грозящей опасности жажда жизни, любовь к природе. Он не может вдоволь насладиться красотой  в час восхода солнца. Но вот он едет обратно.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 меня,— пишет он,— на сердце был камень. Солнце казалось мне тусклым, лучи его меня не грели»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Такой представляется природа Печорину в его тяжёлом душевном состоянии.</a:t>
            </a:r>
            <a:endParaRPr lang="ru-RU" sz="20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ечорин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428604"/>
            <a:ext cx="3643338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Стихотворение 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en-US" dirty="0" smtClean="0">
                <a:hlinkClick r:id="rId3"/>
              </a:rPr>
              <a:t>http://gold.stihophone.ru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ru-RU" dirty="0" smtClean="0"/>
              <a:t>Пейзажи М.Ю. </a:t>
            </a:r>
            <a:r>
              <a:rPr lang="ru-RU" dirty="0" smtClean="0"/>
              <a:t>Л</a:t>
            </a:r>
            <a:r>
              <a:rPr lang="ru-RU" dirty="0" smtClean="0"/>
              <a:t>ермонтова - </a:t>
            </a:r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fanparty.ru/fanclubs/mihail-lermontov/pictures</a:t>
            </a:r>
            <a:endParaRPr lang="ru-RU" dirty="0" smtClean="0"/>
          </a:p>
          <a:p>
            <a:r>
              <a:rPr lang="ru-RU" dirty="0" smtClean="0"/>
              <a:t>Портрет - </a:t>
            </a: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lermontov.info/portret/portret10.shtml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Cj04152320000[1]"/>
          <p:cNvPicPr>
            <a:picLocks noChangeAspect="1"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3095" name="Group 23"/>
          <p:cNvGraphicFramePr>
            <a:graphicFrameLocks noGrp="1"/>
          </p:cNvGraphicFramePr>
          <p:nvPr/>
        </p:nvGraphicFramePr>
        <p:xfrm>
          <a:off x="-142908" y="2928934"/>
          <a:ext cx="9286908" cy="3794784"/>
        </p:xfrm>
        <a:graphic>
          <a:graphicData uri="http://schemas.openxmlformats.org/drawingml/2006/table">
            <a:tbl>
              <a:tblPr/>
              <a:tblGrid>
                <a:gridCol w="8097438"/>
                <a:gridCol w="1189470"/>
              </a:tblGrid>
              <a:tr h="65427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Печально я гляжу на наше поколенье!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Его грядущее - иль пусто, иль темно,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 тем, под бременем познанья и сомненья,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бездействии состарится оно.</a:t>
                      </a: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М. Ю. Лермонтов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«Дума» 1838 год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0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" name="Zarev_Lermontov_du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создания романа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1836 году Лермонтов, по примеру Пушкина, который показал своего современника - Евгения Онегина - на фоне петербургской жизни 1820-х годов, задумал написать роман, в котором он бы изобразил своего современника - гвардейского офицера Печорина на широком фоне столичной жизни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 писался Лермонтовым с 1837 по 1840 г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Герой нашего времени»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роман был издан в Санкт-Петербурге, в типографии Ильи Глазунова и </a:t>
            </a:r>
            <a:r>
              <a:rPr lang="ru-RU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Кº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1840 г., в 2 книгах. Тираж 1000 экземпляров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032250" y="273050"/>
            <a:ext cx="4611716" cy="5853113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«…Герой нашего времени», милостивые государи мои, точно портрет, но ни одного человека: это портрет, составленный из пороков нашего поколения в полном их развитии..»</a:t>
            </a:r>
          </a:p>
          <a:p>
            <a:pPr algn="ctr">
              <a:spcBef>
                <a:spcPct val="50000"/>
              </a:spcBef>
              <a:buNone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М.Ю. Лермонтов</a:t>
            </a:r>
          </a:p>
          <a:p>
            <a:endParaRPr lang="ru-RU" dirty="0"/>
          </a:p>
        </p:txBody>
      </p:sp>
      <p:pic>
        <p:nvPicPr>
          <p:cNvPr id="8" name="Picture 3" descr="C:\Documents and Settings\мурик\Мои документы\Мои рисунки\373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70976">
            <a:off x="40064" y="826855"/>
            <a:ext cx="4304665" cy="4793836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композиции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Для изображения «истории души человеческой» Лермонтову пришлось прибегнуть к особой композиции романа, нарушающей хронологическую последовательность событий. Мы знакомимся с центральным героем, слушая рассказ о нем Максима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Максимыча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человека простого и не вникающего в душевные сложности другой личности. Затем видим портрет героя описанный странствующим офицером. И только потом читаем дневник самого Печорина.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Композиция романа</a:t>
            </a:r>
            <a:endParaRPr lang="ru-RU" b="1" i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latin typeface="Tahoma" pitchFamily="34" charset="0"/>
              </a:rPr>
              <a:t>«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Герой нашего времени»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состоит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из пяти повестей. Однако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 Г. Белинский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утверждал, что “это не собрание нескольких рассказов и повестей, а роман, в котором один главный герой и одна основная идея”.</a:t>
            </a:r>
            <a:b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Роман имеет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“кольцевую композицию”: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сначала идут главы, посвященные последним событиям в жизни Печорина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(“Бэла”, “Максим </a:t>
            </a:r>
            <a:r>
              <a:rPr lang="ru-RU" sz="3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Максимыч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предисловие к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“Журналу Печорина”),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затем рассказывается о более ранних эпизодах жизни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героя</a:t>
            </a:r>
          </a:p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(“Тамань”, “Княжна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Мери”). </a:t>
            </a:r>
            <a:endParaRPr lang="ru-RU" sz="3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последней повести подводится своеобразный философский итог жизненных исканий Печорина: </a:t>
            </a:r>
            <a:r>
              <a:rPr lang="ru-RU" sz="3400" b="1" i="1" u="sng" dirty="0" smtClean="0">
                <a:latin typeface="Times New Roman" pitchFamily="18" charset="0"/>
                <a:cs typeface="Times New Roman" pitchFamily="18" charset="0"/>
              </a:rPr>
              <a:t>“Я вам предлагаю испробовать на себе, может ли человек своевольно располагать своей жизнью, или каждому из нас заранее назначена роковая минута”</a:t>
            </a: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(“Фаталист”).</a:t>
            </a:r>
            <a:br>
              <a:rPr lang="ru-RU" sz="3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-3566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571480"/>
            <a:ext cx="8429684" cy="555468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расположить повести в том порядке, в котором события происходили в жизни героя, то книга выглядела бы так: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Следуя на Кавказ к месту назначения Печорин остановился в Тамани.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2. После участия в военной экспедиции Печорин едет на воды, живет в Пятигорске и Кисловодске, убивает на дуэли Грушницкого.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За участие в дуэли Печорина отправляют на «линию», в крепость на левом фланге, под начальство Максима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Максимыча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Из крепости Печорин отлучается на две недели в казачью станицу, где держит пари с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Вуличем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Через пять лет вышедший в отставку Печорин по дороге в Персию встречается во Владикавказе с Максимом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Максимычем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6. На обратном пути из Персии Печорин умирает («Предисловие» к «Журналу Печорина»).</a:t>
            </a: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500042"/>
          <a:ext cx="7929618" cy="5857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4809"/>
                <a:gridCol w="3964809"/>
              </a:tblGrid>
              <a:tr h="1474470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Последовательность глав в романе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Хронологическая последовательность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438345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«Бэла»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«Максим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Максимыч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Предисловие к «Журналу Печорина».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«Тамань».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«Княжна Мэри».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«Фаталист».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«Тамань».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«Княжна Мэри».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«Бэла».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«Фаталист».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«Максим </a:t>
                      </a:r>
                      <a:r>
                        <a:rPr lang="ru-RU" sz="24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Максимыч</a:t>
                      </a: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Предисловие к «Журналу Печорина».</a:t>
                      </a:r>
                      <a:endParaRPr lang="ru-RU" sz="2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ставка.jpeg"/>
          <p:cNvPicPr>
            <a:picLocks noChangeAspect="1"/>
          </p:cNvPicPr>
          <p:nvPr/>
        </p:nvPicPr>
        <p:blipFill>
          <a:blip r:embed="rId2" cstate="screen">
            <a:lum bright="70000" contrast="-70000"/>
          </a:blip>
          <a:stretch>
            <a:fillRect/>
          </a:stretch>
        </p:blipFill>
        <p:spPr>
          <a:xfrm>
            <a:off x="0" y="0"/>
            <a:ext cx="9072594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Пейзаж в романе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452596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Большую роль в романе “Герой нашего времени” играет пейзаж. В нем щедро показаны картины кавказской природы. Превосходный знаток Кавказа, Лермонтов даёт в романе ряд зарисовок Военно-Грузинской дороги («Бэла», «Максим </a:t>
            </a:r>
            <a:r>
              <a:rPr lang="ru-RU" b="1" i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Максимыч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»), Тамани («Тамань»), Пятигорска и Кисловодска с их окрестностями («Княжна Мери»).</a:t>
            </a:r>
            <a:b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Описания природы отличаются предельной изобразительной точностью и в то же время даются в задушевных, лирических тонах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647</Words>
  <Application>Microsoft Office PowerPoint</Application>
  <PresentationFormat>Экран (4:3)</PresentationFormat>
  <Paragraphs>50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М.Ю. Лермонтов.  «Герой нашего времени». История создания. Композиция. Пейзаж.</vt:lpstr>
      <vt:lpstr>Слайд 2</vt:lpstr>
      <vt:lpstr>История создания романа</vt:lpstr>
      <vt:lpstr>Слайд 4</vt:lpstr>
      <vt:lpstr>Особенности композиции</vt:lpstr>
      <vt:lpstr>Композиция романа</vt:lpstr>
      <vt:lpstr>Слайд 7</vt:lpstr>
      <vt:lpstr>Слайд 8</vt:lpstr>
      <vt:lpstr>Пейзаж в романе</vt:lpstr>
      <vt:lpstr>Пейзажи М.Ю. Лермонтова</vt:lpstr>
      <vt:lpstr>Слайд 11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М.Ю. Лермонтов.  «Герой нашего времени»</dc:title>
  <cp:lastModifiedBy>Admin</cp:lastModifiedBy>
  <cp:revision>11</cp:revision>
  <dcterms:modified xsi:type="dcterms:W3CDTF">2011-02-03T10:32:06Z</dcterms:modified>
</cp:coreProperties>
</file>