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59" r:id="rId4"/>
    <p:sldId id="263" r:id="rId5"/>
    <p:sldId id="260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4" r:id="rId18"/>
    <p:sldId id="276" r:id="rId19"/>
    <p:sldId id="261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19EE2-0018-412F-8B18-C5BE48EEEF1A}" type="datetimeFigureOut">
              <a:rPr lang="ru-RU" smtClean="0"/>
              <a:t>10.03.2011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110E6-ED01-43D9-B0E1-B204187C2A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1FAD8-1335-4751-B2D8-E4A1E10DCC72}" type="datetime1">
              <a:rPr lang="ru-RU" smtClean="0"/>
              <a:t>10.03.2011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5BC98-4B51-4B39-B2DB-F0CF6D405EED}" type="datetime1">
              <a:rPr lang="ru-RU" smtClean="0"/>
              <a:t>10.03.2011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B8A52-1483-4045-AF87-95FD2AE1DA20}" type="datetime1">
              <a:rPr lang="ru-RU" smtClean="0"/>
              <a:t>10.03.2011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582B-181D-41AB-9A05-A981F772C9BD}" type="datetime1">
              <a:rPr lang="ru-RU" smtClean="0"/>
              <a:t>10.03.2011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AF0D-B9DB-4423-B7CD-63A3753992BF}" type="datetime1">
              <a:rPr lang="ru-RU" smtClean="0"/>
              <a:t>10.03.2011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B130-99EE-48F5-BB94-CDB46CA16100}" type="datetime1">
              <a:rPr lang="ru-RU" smtClean="0"/>
              <a:t>10.03.2011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A019-AFD7-4C38-9927-9377F206754C}" type="datetime1">
              <a:rPr lang="ru-RU" smtClean="0"/>
              <a:t>10.03.2011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0C529-2AE8-442A-AB06-AED78892B8C1}" type="datetime1">
              <a:rPr lang="ru-RU" smtClean="0"/>
              <a:t>10.03.2011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DD244-D977-4460-95F0-3F360A1220D1}" type="datetime1">
              <a:rPr lang="ru-RU" smtClean="0"/>
              <a:t>10.03.2011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6553-D600-45E0-8BA2-4BD5959439EA}" type="datetime1">
              <a:rPr lang="ru-RU" smtClean="0"/>
              <a:t>10.03.2011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532B8-BB05-4120-81D6-07F74EF6FA4C}" type="datetime1">
              <a:rPr lang="ru-RU" smtClean="0"/>
              <a:t>10.03.2011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0776C-EB31-4B7B-9030-92FAF40BDC14}" type="datetime1">
              <a:rPr lang="ru-RU" smtClean="0"/>
              <a:t>10.03.2011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no-teatr.ru/kino/movie/sov/3837/annot/" TargetMode="External"/><Relationship Id="rId2" Type="http://schemas.openxmlformats.org/officeDocument/2006/relationships/hyperlink" Target="http://www.a4format.ru/word-titles.php?lt=207&amp;id=7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ino-teatr.ru/kino/acter/w/ros/4484/foto/i1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уберниский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«Путешествие» по губернскому городу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NN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поэме Н.В. Гоголя «Мёртвые души», глава первая)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аке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388" y="142852"/>
            <a:ext cx="2565400" cy="5892800"/>
          </a:xfrm>
          <a:prstGeom prst="rect">
            <a:avLst/>
          </a:prstGeom>
        </p:spPr>
      </p:pic>
      <p:pic>
        <p:nvPicPr>
          <p:cNvPr id="3" name="Рисунок 2" descr="лакей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3365500" cy="38989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000504"/>
            <a:ext cx="6357950" cy="271464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«Чемодан внесли кучер Селифан, низенький человек в тулупчике,  и лакей Петрушка, малый лет тридцати в просторном подержанном сюртуке, как видно с барского плеча, малый немного суровый на взгляд. С очень крупными губами и носом».</a:t>
            </a:r>
            <a:endParaRPr lang="ru-RU" sz="24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71802" y="274638"/>
            <a:ext cx="5614998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Описание помещения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2285992"/>
            <a:ext cx="8401080" cy="384017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Н.В. Гоголь описывает гостиницу?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гоголь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42908" y="0"/>
            <a:ext cx="3714744" cy="314327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 descr="трактир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43372" y="3143248"/>
            <a:ext cx="4786346" cy="371475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14282" y="3429000"/>
            <a:ext cx="4429124" cy="3429000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бывают эти общие залы – всякий проезжающий знает очень хорошо6 те же стены …, та же копченая люстра…, те же картины…, словом, всё то же, что и везде…»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с вырезом 7"/>
          <p:cNvSpPr/>
          <p:nvPr/>
        </p:nvSpPr>
        <p:spPr>
          <a:xfrm>
            <a:off x="7286644" y="2857496"/>
            <a:ext cx="978408" cy="484632"/>
          </a:xfrm>
          <a:prstGeom prst="notchedRight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и ест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71538" y="142852"/>
            <a:ext cx="6858000" cy="51435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643578"/>
            <a:ext cx="8229600" cy="71438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 подали Чичикову на обед?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5357826"/>
            <a:ext cx="7143800" cy="1357322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«… щи с слоеным пирожком,…. Мозги с горошком, сосиски с капустой…, огурец соленый и вечный слоеный сладкий пирожок».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с вырезом 4"/>
          <p:cNvSpPr/>
          <p:nvPr/>
        </p:nvSpPr>
        <p:spPr>
          <a:xfrm>
            <a:off x="7715272" y="5857892"/>
            <a:ext cx="978408" cy="484632"/>
          </a:xfrm>
          <a:prstGeom prst="notchedRight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остром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096000" cy="4714875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4929198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Найдите в тексте поэмы  описание городских улиц</a:t>
            </a:r>
            <a:r>
              <a:rPr lang="ru-RU" sz="2800" b="1" dirty="0" smtClean="0"/>
              <a:t>.</a:t>
            </a:r>
            <a:br>
              <a:rPr lang="ru-RU" sz="2800" b="1" dirty="0" smtClean="0"/>
            </a:br>
            <a:r>
              <a:rPr lang="ru-RU" sz="2800" b="1" dirty="0" smtClean="0"/>
              <a:t>Какой приём использует Н.В. Гоголь при описании: юмор, сатиру, иронию?</a:t>
            </a:r>
            <a:endParaRPr lang="ru-RU" sz="2800" b="1" dirty="0"/>
          </a:p>
        </p:txBody>
      </p:sp>
      <p:pic>
        <p:nvPicPr>
          <p:cNvPr id="8" name="Рисунок 7" descr="забор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628" y="3000372"/>
            <a:ext cx="3562350" cy="175260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ndex_pic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0"/>
            <a:ext cx="3857652" cy="6858000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4672013" y="2071688"/>
            <a:ext cx="4043391" cy="405447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«…дорогою оторвал прибитую к столбу афишу, с тем, чтобы, пришедши домой, прочитать её хорошенько…»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гостин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428604"/>
            <a:ext cx="3838575" cy="3057525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4814888" y="273050"/>
            <a:ext cx="4329112" cy="585311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«…он уселся перед столом, велел подать себе свечу, вынул из кармана афишу, поднес её к свече и стал читать,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прищуря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немного правый глаз».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какой целью Чичиков так подробно изучает город?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357158" y="3571875"/>
            <a:ext cx="3186142" cy="255428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Чичиков – человек деловой, а деловые – все внимательные. Господин Чичиков изучает город -  место его будущих действий.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с вырезом 6"/>
          <p:cNvSpPr/>
          <p:nvPr/>
        </p:nvSpPr>
        <p:spPr>
          <a:xfrm rot="9953545">
            <a:off x="3759053" y="4683940"/>
            <a:ext cx="978408" cy="484632"/>
          </a:xfrm>
          <a:prstGeom prst="notchedRight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Следующий день…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ru-RU" dirty="0" smtClean="0"/>
              <a:t>Как проводит этот день Чичиков?</a:t>
            </a:r>
          </a:p>
          <a:p>
            <a:r>
              <a:rPr lang="ru-RU" dirty="0" smtClean="0"/>
              <a:t>Кого посещает гоголевский герой?</a:t>
            </a:r>
          </a:p>
          <a:p>
            <a:r>
              <a:rPr lang="ru-RU" dirty="0" smtClean="0"/>
              <a:t>Какова цель  его визитов?</a:t>
            </a:r>
            <a:endParaRPr lang="ru-RU" dirty="0"/>
          </a:p>
        </p:txBody>
      </p:sp>
      <p:pic>
        <p:nvPicPr>
          <p:cNvPr id="4" name="Рисунок 3" descr="чичиков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3108" y="2928934"/>
            <a:ext cx="4286280" cy="3786190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чер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5038366" cy="6858000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5357819" y="2500313"/>
            <a:ext cx="3500462" cy="362585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готовится Чичиков к вечеринке?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что обращает внимание?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лл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428604"/>
            <a:ext cx="8572500" cy="44196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000100" y="4714884"/>
            <a:ext cx="7143800" cy="1857388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Проследите, как проходит вечер у губернатора. Как ведут себя гости? Как ведет себя Чичиков? Какой прием использует автор  в изображении сильных города: сатиру, юмор, иронию?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6540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Итоги путешествия по городу…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571472" y="1000125"/>
            <a:ext cx="7658128" cy="512603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Н.В. Гоголь нарисовал яркие картины жизни русского общества. Цель автора – сатирическое изображение русской жизни середины 19 века.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Автор показывает, что под внешней оболочкой культурных людей скрываются духовное убожество, преступные действия, грубая натура.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Произведение Н.В. Гоголя «Мертвые души» нужно читать внимательно, «вглядываясь» в детали.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в повозке.jpg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1571604" y="214290"/>
            <a:ext cx="6143625" cy="42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1000100" y="4572008"/>
            <a:ext cx="7358114" cy="185736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Павел Иванович Чичиков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господин « не красавец, но и не дурной наружности, ни слишком толст, ни слишком тонок, нельзя сказать, чтобы стар, однако ж и не так, чтобы слишком молод» в небольшой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бричке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«в какой ездят холостяки…»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/>
              <a:t>Бродягина</a:t>
            </a:r>
            <a:r>
              <a:rPr lang="ru-RU" dirty="0" smtClean="0"/>
              <a:t> Ольга Семёновна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Использованные 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Л.В. </a:t>
            </a:r>
            <a:r>
              <a:rPr lang="ru-RU" sz="2000" dirty="0" err="1" smtClean="0"/>
              <a:t>Косивцова</a:t>
            </a:r>
            <a:r>
              <a:rPr lang="ru-RU" sz="2000" dirty="0" smtClean="0"/>
              <a:t>. Открытые уроки по литературе 9 – 11 класс. Волгоград.</a:t>
            </a:r>
          </a:p>
          <a:p>
            <a:r>
              <a:rPr lang="ru-RU" sz="2000" dirty="0" smtClean="0">
                <a:hlinkClick r:id="rId2"/>
              </a:rPr>
              <a:t>Урок в формате а4</a:t>
            </a:r>
            <a:r>
              <a:rPr lang="ru-RU" sz="2000" dirty="0" smtClean="0"/>
              <a:t>  - иллюстрации</a:t>
            </a:r>
          </a:p>
          <a:p>
            <a:r>
              <a:rPr lang="ru-RU" sz="2000" dirty="0" smtClean="0"/>
              <a:t> Кадры из к/</a:t>
            </a:r>
            <a:r>
              <a:rPr lang="ru-RU" sz="2000" dirty="0" err="1" smtClean="0"/>
              <a:t>ф</a:t>
            </a:r>
            <a:r>
              <a:rPr lang="ru-RU" sz="2000" dirty="0" smtClean="0"/>
              <a:t> «Мертвые души» - </a:t>
            </a:r>
            <a:r>
              <a:rPr lang="en-US" sz="2000" dirty="0" smtClean="0">
                <a:hlinkClick r:id="rId3"/>
              </a:rPr>
              <a:t>http://www.kino-teatr.ru/kino/movie/sov/3837/annot</a:t>
            </a:r>
            <a:r>
              <a:rPr lang="en-US" sz="2000" dirty="0" smtClean="0">
                <a:hlinkClick r:id="rId3"/>
              </a:rPr>
              <a:t>/</a:t>
            </a:r>
            <a:r>
              <a:rPr lang="ru-RU" sz="2000" dirty="0" smtClean="0"/>
              <a:t> ,</a:t>
            </a:r>
            <a:r>
              <a:rPr lang="en-US" sz="2000" dirty="0" smtClean="0"/>
              <a:t> </a:t>
            </a:r>
            <a:r>
              <a:rPr lang="en-US" sz="2000" dirty="0" smtClean="0">
                <a:hlinkClick r:id="rId4"/>
              </a:rPr>
              <a:t>http://www.kino-teatr.ru/kino/acter/w/ros/4484/foto/i1</a:t>
            </a:r>
            <a:r>
              <a:rPr lang="en-US" sz="2000" dirty="0" smtClean="0">
                <a:hlinkClick r:id="rId4"/>
              </a:rPr>
              <a:t>/</a:t>
            </a:r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губерниский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Толковый словарь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Бричка</a:t>
            </a:r>
            <a:r>
              <a:rPr lang="ru-RU" dirty="0" smtClean="0"/>
              <a:t> – вид повозки.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Сбитенщик </a:t>
            </a:r>
            <a:r>
              <a:rPr lang="ru-RU" dirty="0" smtClean="0"/>
              <a:t>– продавец сбитня, горячего напитка из мёда с добавлением пряностей.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Коллежский советник– </a:t>
            </a:r>
            <a:r>
              <a:rPr lang="ru-RU" dirty="0" smtClean="0"/>
              <a:t>гражданский чиновник, в середине табели о рангах.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Канифасовые панталоны – </a:t>
            </a:r>
            <a:r>
              <a:rPr lang="ru-RU" dirty="0" smtClean="0"/>
              <a:t>из полосатой бумажной ткани.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Демикотонный сюртук – </a:t>
            </a:r>
            <a:r>
              <a:rPr lang="ru-RU" dirty="0" smtClean="0"/>
              <a:t>из плотной бумажной ткани.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Трактир - </a:t>
            </a:r>
            <a:r>
              <a:rPr lang="ru-RU" dirty="0" smtClean="0"/>
              <a:t>«ресторан» </a:t>
            </a:r>
            <a:r>
              <a:rPr lang="ru-RU" dirty="0" err="1" smtClean="0"/>
              <a:t>нисшего</a:t>
            </a:r>
            <a:r>
              <a:rPr lang="ru-RU" dirty="0" smtClean="0"/>
              <a:t> разряда.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экип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71604" y="0"/>
            <a:ext cx="6000792" cy="4714884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4294967295"/>
          </p:nvPr>
        </p:nvSpPr>
        <p:spPr>
          <a:xfrm>
            <a:off x="1571604" y="4857750"/>
            <a:ext cx="6500858" cy="178593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-…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доедет то колесо, если б случилось, в Москву или не доедет?</a:t>
            </a:r>
          </a:p>
          <a:p>
            <a:pPr algn="ctr"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Доедет..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Через какой предмет автор характеризует своего героя?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1714480" y="4714860"/>
            <a:ext cx="6000792" cy="2143140"/>
          </a:xfrm>
          <a:prstGeom prst="flowChartProcess">
            <a:avLst/>
          </a:prstGeom>
          <a:solidFill>
            <a:schemeClr val="bg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Чичиков характеризуется автором через описание его брички: в таких ездят холостяки, помещики среднего достатка.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с вырезом 7"/>
          <p:cNvSpPr/>
          <p:nvPr/>
        </p:nvSpPr>
        <p:spPr>
          <a:xfrm>
            <a:off x="6143636" y="6215082"/>
            <a:ext cx="978408" cy="484632"/>
          </a:xfrm>
          <a:prstGeom prst="notchedRight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лодоф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857232"/>
            <a:ext cx="4071966" cy="45005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4500562" y="357166"/>
            <a:ext cx="4500593" cy="5929334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При подъезде к гостинице Чичикову встретился…</a:t>
            </a:r>
          </a:p>
          <a:p>
            <a:pPr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4714876" y="1857364"/>
            <a:ext cx="4143404" cy="4643470"/>
          </a:xfrm>
          <a:prstGeom prst="flowChartProcess">
            <a:avLst/>
          </a:prstGeom>
          <a:solidFill>
            <a:schemeClr val="bg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«молодой человек в белых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канисовых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панталонах, весьма узких и коротких», но зато во фраке, из – под которого выглядывала манишка, «застёгнутая тульскою булавкою с бронзовым пистолетом».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с вырезом 9"/>
          <p:cNvSpPr/>
          <p:nvPr/>
        </p:nvSpPr>
        <p:spPr>
          <a:xfrm>
            <a:off x="7572396" y="1357298"/>
            <a:ext cx="978408" cy="484632"/>
          </a:xfrm>
          <a:prstGeom prst="notchedRight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тр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428992" y="571480"/>
            <a:ext cx="5500726" cy="478631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142844" y="1285875"/>
            <a:ext cx="3286148" cy="484028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Вот трактирный слуга, или половой, «вертлявый до такой степени, что нельзя даже рассмотреть, какое у него… лицо..»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битенщик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428604"/>
            <a:ext cx="4143404" cy="6000792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4786315" y="1714488"/>
            <a:ext cx="3857652" cy="44116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Вот </a:t>
            </a:r>
            <a:r>
              <a:rPr lang="ru-RU" sz="2800" dirty="0" smtClean="0">
                <a:hlinkClick r:id="rId3" action="ppaction://hlinksldjump"/>
              </a:rPr>
              <a:t>сбитенщик</a:t>
            </a:r>
            <a:r>
              <a:rPr lang="ru-RU" sz="2800" dirty="0" smtClean="0"/>
              <a:t> «с самоваром из красной меди и лицом таким же красным, как самовар».</a:t>
            </a:r>
            <a:endParaRPr lang="ru-RU" sz="28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857224" y="4286250"/>
            <a:ext cx="6915176" cy="928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Какой художественный прием использует автор для описания простых жителей губернского города: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сатиру, иронию, юмор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6" name="Рисунок 5" descr="гоголь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142852"/>
            <a:ext cx="3714744" cy="314327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Стрелка вправо с вырезом 6"/>
          <p:cNvSpPr/>
          <p:nvPr/>
        </p:nvSpPr>
        <p:spPr>
          <a:xfrm>
            <a:off x="6786578" y="5857892"/>
            <a:ext cx="978408" cy="484632"/>
          </a:xfrm>
          <a:prstGeom prst="notchedRight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4786322"/>
            <a:ext cx="7000924" cy="1857364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они какие – жители губернского города! Гоголь добродушно смеётся над ними, звучит его мягкий юмор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ичи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Блок-схема: процесс 4"/>
          <p:cNvSpPr/>
          <p:nvPr/>
        </p:nvSpPr>
        <p:spPr>
          <a:xfrm>
            <a:off x="1357290" y="5286364"/>
            <a:ext cx="6572296" cy="1571636"/>
          </a:xfrm>
          <a:prstGeom prst="flowChartProcess">
            <a:avLst/>
          </a:prstGeom>
          <a:solidFill>
            <a:schemeClr val="bg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…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проезжающие получают покойную комнату с тараканами, выглядывающими, как чернослив, из всех углов…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4778" y="0"/>
            <a:ext cx="4929222" cy="1271590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Какова комната  гостиницы, в которой предстоит жить Чичикову?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749</Words>
  <Application>Microsoft Office PowerPoint</Application>
  <PresentationFormat>Экран (4:3)</PresentationFormat>
  <Paragraphs>72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«Путешествие» по губернскому городу NN</vt:lpstr>
      <vt:lpstr>Слайд 2</vt:lpstr>
      <vt:lpstr>Толковый словарь</vt:lpstr>
      <vt:lpstr>Слайд 4</vt:lpstr>
      <vt:lpstr>Слайд 5</vt:lpstr>
      <vt:lpstr>Слайд 6</vt:lpstr>
      <vt:lpstr>Слайд 7</vt:lpstr>
      <vt:lpstr>Какой художественный прием использует автор для описания простых жителей губернского города: сатиру, иронию, юмор?</vt:lpstr>
      <vt:lpstr>Слайд 9</vt:lpstr>
      <vt:lpstr>«Чемодан внесли кучер Селифан, низенький человек в тулупчике,  и лакей Петрушка, малый лет тридцати в просторном подержанном сюртуке, как видно с барского плеча, малый немного суровый на взгляд. С очень крупными губами и носом».</vt:lpstr>
      <vt:lpstr>Описание помещения</vt:lpstr>
      <vt:lpstr>Что подали Чичикову на обед?</vt:lpstr>
      <vt:lpstr>Найдите в тексте поэмы  описание городских улиц. Какой приём использует Н.В. Гоголь при описании: юмор, сатиру, иронию?</vt:lpstr>
      <vt:lpstr>Слайд 14</vt:lpstr>
      <vt:lpstr>Слайд 15</vt:lpstr>
      <vt:lpstr>Следующий день…</vt:lpstr>
      <vt:lpstr>Слайд 17</vt:lpstr>
      <vt:lpstr>Слайд 18</vt:lpstr>
      <vt:lpstr>Итоги путешествия по городу…</vt:lpstr>
      <vt:lpstr>Использованные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«Путешествие» по губернскому городу NN</dc:title>
  <cp:lastModifiedBy>Admin</cp:lastModifiedBy>
  <cp:revision>22</cp:revision>
  <dcterms:modified xsi:type="dcterms:W3CDTF">2011-03-10T14:25:19Z</dcterms:modified>
</cp:coreProperties>
</file>