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2B173-1E4C-41B3-B857-E9F72A074B76}" type="datetimeFigureOut">
              <a:rPr lang="ru-RU" smtClean="0"/>
              <a:t>14.03.2011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448A8-42B1-4F4C-816E-C09B68CC82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525-0178-45C2-B425-BD6BBD498033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3661-15F2-4E1E-91F9-A212639766FD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E52-3BD7-405E-A1B7-D092550B0F88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50D-E41C-43AB-A56D-9ABD88519ADD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47CF-017D-4D42-9D73-834D9611DEAA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823C8-C7FC-4071-8EEA-BAA474A7DEF1}" type="datetime1">
              <a:rPr lang="ru-RU" smtClean="0"/>
              <a:t>14.03.2011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CDB2-92B6-4266-BBBD-74A551A378D4}" type="datetime1">
              <a:rPr lang="ru-RU" smtClean="0"/>
              <a:t>14.03.2011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3618-B3B1-499C-9A65-9287CA8281BB}" type="datetime1">
              <a:rPr lang="ru-RU" smtClean="0"/>
              <a:t>14.03.2011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D958-860A-4C9B-B45D-F9663DD318AE}" type="datetime1">
              <a:rPr lang="ru-RU" smtClean="0"/>
              <a:t>14.03.2011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0AA6-B653-45D2-8FC6-DB125EA456CB}" type="datetime1">
              <a:rPr lang="ru-RU" smtClean="0"/>
              <a:t>14.03.2011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307E5-78C0-4B45-A5A7-3F2D9DC4AB33}" type="datetime1">
              <a:rPr lang="ru-RU" smtClean="0"/>
              <a:t>14.03.2011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F895D-5E6D-43E1-A0FD-E313945CBC99}" type="datetime1">
              <a:rPr lang="ru-RU" smtClean="0"/>
              <a:t>14.03.2011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o-teatr.ru/kino/movie/sov/3837/foto/i15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«Мертвые души». Композиция, система образов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 поэме Н.В. Гоголя «Мёртвые души»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 эпической части поэмы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Речь героев индивидуализирована.</a:t>
            </a:r>
          </a:p>
          <a:p>
            <a:pPr marL="514350" indent="-514350" algn="ctr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Широко вводятся просторечная лексика, просторечные устойчивые обороты, пословицы и поговорки.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И.В. Золотарёва, Н.В. Егорова. Поурочные разработки по литературе в 9 классе.</a:t>
            </a:r>
            <a:endParaRPr lang="ru-RU" dirty="0" smtClean="0"/>
          </a:p>
          <a:p>
            <a:r>
              <a:rPr lang="ru-RU" dirty="0" smtClean="0"/>
              <a:t>Кадры из фильма «Мёртвые души» -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http://www.kino-teatr.ru/kino/movie/sov/3837/foto/i15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1142976" y="0"/>
            <a:ext cx="7086624" cy="10001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Композиция поэмы «Мертвые души»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34" y="857232"/>
            <a:ext cx="5429288" cy="914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1 - вступление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28860" y="1714488"/>
            <a:ext cx="4286280" cy="8429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Главы 2 - 6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14744" y="2571744"/>
            <a:ext cx="4357718" cy="914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Главы 7 - 10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00596" y="3500438"/>
            <a:ext cx="4143404" cy="9144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11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7158" y="4572008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Первое звено</a:t>
            </a:r>
          </a:p>
          <a:p>
            <a:pPr algn="ctr"/>
            <a:r>
              <a:rPr lang="ru-RU" dirty="0" smtClean="0"/>
              <a:t>Главы 2 - 6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214678" y="5000636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Второе звено </a:t>
            </a:r>
          </a:p>
          <a:p>
            <a:pPr algn="ctr"/>
            <a:r>
              <a:rPr lang="ru-RU" dirty="0" smtClean="0"/>
              <a:t>Главы 7 - 10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215074" y="5572140"/>
            <a:ext cx="250033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Третье звено</a:t>
            </a:r>
          </a:p>
          <a:p>
            <a:pPr algn="ctr"/>
            <a:r>
              <a:rPr lang="ru-RU" dirty="0" smtClean="0"/>
              <a:t>Глава 11</a:t>
            </a:r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 rot="17596923">
            <a:off x="2714612" y="50720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7596923">
            <a:off x="5589209" y="54274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Композиция поэмы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Глава 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вступление в поэму, набросок всего, что впоследствии будет развито автором ( приезд Чичикова в губернский город, встреча с чиновниками, подготовка почвы для авантюры).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алл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643182"/>
            <a:ext cx="8572500" cy="421481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Композиция поэмы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Главы 2 – 6 </a:t>
            </a:r>
            <a:r>
              <a:rPr lang="ru-RU" dirty="0" smtClean="0"/>
              <a:t>– изображение жизни российских помещиков</a:t>
            </a:r>
            <a:endParaRPr lang="ru-RU" dirty="0"/>
          </a:p>
        </p:txBody>
      </p:sp>
      <p:pic>
        <p:nvPicPr>
          <p:cNvPr id="7" name="Рисунок 6" descr="ноздрев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71586" y="4014790"/>
            <a:ext cx="2201816" cy="253091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короб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2500306"/>
            <a:ext cx="2357430" cy="242889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собакев.jpe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00694" y="2428868"/>
            <a:ext cx="2071702" cy="257174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 descr="плющкин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858016" y="3929066"/>
            <a:ext cx="2000264" cy="250033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манилов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14282" y="1857364"/>
            <a:ext cx="2000264" cy="221457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Композиция поэмы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Главы 7 – 10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изображение губернского города, в его же пределах завершается характеристика владельцев усадеб, но центральное место отведено изображению мира чиновников.</a:t>
            </a:r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Повесть о капитане Копейкине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воплощение зла, высшая степень которого проявляется в «Повести о капитане Копейкине».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Композиция поэмы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Глава 11 </a:t>
            </a:r>
            <a:r>
              <a:rPr lang="ru-RU" dirty="0" smtClean="0"/>
              <a:t>– повествование о жизненной судьбе «сюжетообразующего» героя поэмы Чичикова.</a:t>
            </a:r>
            <a:endParaRPr lang="ru-RU" dirty="0"/>
          </a:p>
        </p:txBody>
      </p:sp>
      <p:pic>
        <p:nvPicPr>
          <p:cNvPr id="6" name="Рисунок 5" descr="в повозке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57422" y="2571720"/>
            <a:ext cx="4429156" cy="428628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Жанр произведения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143240" y="1600200"/>
            <a:ext cx="5543560" cy="4525963"/>
          </a:xfrm>
        </p:spPr>
        <p:txBody>
          <a:bodyPr/>
          <a:lstStyle/>
          <a:p>
            <a:pPr algn="ctr"/>
            <a:r>
              <a:rPr lang="ru-RU" dirty="0" smtClean="0"/>
              <a:t>Л.Н. Толстой, обращая внимание на своеобразие жанра «Мертвых душ», писал, что это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«не роман, не повесть – нечто совершенно оригинальное»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тосто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1500174"/>
            <a:ext cx="2857520" cy="39528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Жанр произведения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285860"/>
            <a:ext cx="4357718" cy="484030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Н.В. Гоголь определил жанр произведения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поэму,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подчеркнув равноправие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эпического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(повествовательного) и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лирического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оголл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1000108"/>
            <a:ext cx="2714644" cy="435771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берниский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 лирических отступлений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Оценочная лексика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образность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метафоры, эпитеты, гиперболы.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Поэтический синтаксис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риторические вопросы, восклицания, обращения, анафоры, повторы, ряды однородных членов предложения, градация, инверсии.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Бродягина Ольга Семёновна, учитель МОУ Улётовская сош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392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«Мертвые души». Композиция, система образов</vt:lpstr>
      <vt:lpstr>Композиция поэмы «Мертвые души»</vt:lpstr>
      <vt:lpstr>Композиция поэмы</vt:lpstr>
      <vt:lpstr>Композиция поэмы</vt:lpstr>
      <vt:lpstr>Композиция поэмы</vt:lpstr>
      <vt:lpstr>Композиция поэмы</vt:lpstr>
      <vt:lpstr>Жанр произведения</vt:lpstr>
      <vt:lpstr>Жанр произведения</vt:lpstr>
      <vt:lpstr>Язык лирических отступлений</vt:lpstr>
      <vt:lpstr>Язык эпической части поэмы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Чичиков у Манилова</dc:title>
  <cp:lastModifiedBy>Admin</cp:lastModifiedBy>
  <cp:revision>10</cp:revision>
  <dcterms:modified xsi:type="dcterms:W3CDTF">2011-03-14T08:10:53Z</dcterms:modified>
</cp:coreProperties>
</file>