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3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o-teatr.ru/kino/movie/sov/3837/foto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714620"/>
            <a:ext cx="7772400" cy="88583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Чичиков у Манилова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поэме Н.В. Гоголя «Мёртвые души»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оголл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2447552" cy="2928934"/>
          </a:xfrm>
          <a:prstGeom prst="rect">
            <a:avLst/>
          </a:prstGeom>
        </p:spPr>
      </p:pic>
      <p:pic>
        <p:nvPicPr>
          <p:cNvPr id="7" name="Рисунок 6" descr="в повозке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15140" y="71414"/>
            <a:ext cx="2285992" cy="257174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ман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714356"/>
            <a:ext cx="4429156" cy="407194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429125" y="285728"/>
            <a:ext cx="4214841" cy="58404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черты лица его не были лишены приятности но в эту приятность, казалось, чересчур было переложено сахару; в приемах и оборотах его было что – то заискивающее расположения и знакомства.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манилов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785794"/>
            <a:ext cx="3683008" cy="328614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14810" y="714356"/>
            <a:ext cx="4357718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Он улыбался заманчиво, был белокур, с голубыми глазами. В первую минуту разговора с ним не можешь не сказать: «Какой приятный и добрый человек!»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885825" y="4500570"/>
            <a:ext cx="7115199" cy="23574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следующую за тем минуту ничего не скажешь, а в третью скажешь: «Черт знает что такое» – и отойдешь подальше…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1427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0100" y="142852"/>
            <a:ext cx="6858000" cy="557214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50006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Жена его…впрочем, они  были совершенно довольны друг другом.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427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2976" y="214290"/>
            <a:ext cx="6858000" cy="48577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572008"/>
            <a:ext cx="8229600" cy="2000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Несмотря на то, что минуло более восьми лет их супружеству, из них все еще каждый приносил другому или кусочек яблочка, или конфетку, или орешек…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дет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0"/>
            <a:ext cx="6858000" cy="51435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214950"/>
            <a:ext cx="8229600" cy="1500198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Фемистоклюс</a:t>
            </a:r>
            <a:r>
              <a:rPr lang="ru-RU" sz="2800" dirty="0" smtClean="0"/>
              <a:t> и </a:t>
            </a:r>
            <a:r>
              <a:rPr lang="ru-RU" sz="2800" dirty="0" err="1" smtClean="0"/>
              <a:t>Алкид</a:t>
            </a:r>
            <a:r>
              <a:rPr lang="ru-RU" sz="2800" dirty="0" smtClean="0"/>
              <a:t> – дети Манилова.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427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2976" y="0"/>
            <a:ext cx="6858000" cy="51435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286388"/>
            <a:ext cx="8229600" cy="214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Послушай, любезный! Сколько у нас умерло крестьян с тех пор, как подавали ревизию?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Использованные источники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Кадры из фильма «Мертвые души» 1984 года, режиссер  М. </a:t>
            </a:r>
            <a:r>
              <a:rPr lang="ru-RU" sz="2000" dirty="0" err="1" smtClean="0"/>
              <a:t>Швейцер</a:t>
            </a:r>
            <a:r>
              <a:rPr lang="ru-RU" sz="2000" dirty="0" smtClean="0"/>
              <a:t>       </a:t>
            </a:r>
            <a:r>
              <a:rPr lang="en-US" sz="2000" dirty="0" smtClean="0">
                <a:hlinkClick r:id="rId3"/>
              </a:rPr>
              <a:t>http://www.kino-teatr.ru/kino/movie/sov/3837/foto/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Чичиков у Манилова</vt:lpstr>
      <vt:lpstr>Слайд 2</vt:lpstr>
      <vt:lpstr>Слайд 3</vt:lpstr>
      <vt:lpstr>Жена его…впрочем, они  были совершенно довольны друг другом.</vt:lpstr>
      <vt:lpstr>Несмотря на то, что минуло более восьми лет их супружеству, из них все еще каждый приносил другому или кусочек яблочка, или конфетку, или орешек…</vt:lpstr>
      <vt:lpstr>Фемистоклюс и Алкид – дети Манилова.</vt:lpstr>
      <vt:lpstr>- Послушай, любезный! Сколько у нас умерло крестьян с тех пор, как подавали ревизию?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Чичиков у Манилова</dc:title>
  <cp:lastModifiedBy>Admin</cp:lastModifiedBy>
  <cp:revision>5</cp:revision>
  <dcterms:modified xsi:type="dcterms:W3CDTF">2011-03-18T08:58:30Z</dcterms:modified>
</cp:coreProperties>
</file>