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73758-D16F-4712-BDFF-811E06EC2B56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886E7-8414-4AA7-98F0-750D57BE2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3A0FC8-032B-4937-9162-1D2CA1E38EB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talnya.ru/work/221303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boutlitera.ru/page/4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ушки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Муниципальное общеобразовательное учреждение</a:t>
            </a:r>
            <a:br>
              <a:rPr lang="ru-RU" sz="2000" dirty="0" smtClean="0"/>
            </a:br>
            <a:r>
              <a:rPr lang="ru-RU" sz="2000" dirty="0" err="1" smtClean="0"/>
              <a:t>Улётовская</a:t>
            </a:r>
            <a:r>
              <a:rPr lang="ru-RU" sz="2000" dirty="0" smtClean="0"/>
              <a:t> средняя общеобразовательная школа</a:t>
            </a:r>
            <a:br>
              <a:rPr lang="ru-RU" sz="2000" dirty="0" smtClean="0"/>
            </a:br>
            <a:r>
              <a:rPr lang="ru-RU" sz="2000" dirty="0" smtClean="0"/>
              <a:t>с. Улёты </a:t>
            </a: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857364"/>
            <a:ext cx="7686700" cy="4268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Тренажёр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литературе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«Лирика А.С. Пушкина»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урок литературы, 9 класс</a:t>
            </a:r>
          </a:p>
          <a:p>
            <a:pPr>
              <a:buNone/>
            </a:pPr>
            <a:endParaRPr lang="ru-RU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Автор: </a:t>
            </a:r>
            <a:r>
              <a:rPr lang="ru-RU" sz="2200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Бродягина</a:t>
            </a: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 Семёновна,             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учитель русского языка и литературы</a:t>
            </a:r>
            <a:endParaRPr lang="ru-RU" sz="22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571472" y="642918"/>
            <a:ext cx="8153400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долго буду тем любезен я народу,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чувства... я лирой пробуждал.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9220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28956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светлые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1" name="AutoShape 5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000628" y="4786322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милые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2" name="AutoShape 6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4876800" y="28956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добрые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3" name="AutoShape 7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71472" y="4714884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разные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3786182" y="3286124"/>
            <a:ext cx="2000264" cy="18288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786182" y="3214686"/>
            <a:ext cx="2000264" cy="1928826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7177" name="AutoShape 10"/>
          <p:cNvSpPr>
            <a:spLocks noChangeArrowheads="1"/>
          </p:cNvSpPr>
          <p:nvPr/>
        </p:nvSpPr>
        <p:spPr bwMode="auto">
          <a:xfrm>
            <a:off x="7572396" y="6286520"/>
            <a:ext cx="1571604" cy="428628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</p:childTnLst>
        </p:cTn>
      </p:par>
    </p:tnLst>
    <p:bldLst>
      <p:bldP spid="9224" grpId="0" animBg="1"/>
      <p:bldP spid="9224" grpId="1" animBg="1"/>
      <p:bldP spid="9224" grpId="2" animBg="1"/>
      <p:bldP spid="9224" grpId="3" animBg="1"/>
      <p:bldP spid="9224" grpId="4" animBg="1"/>
      <p:bldP spid="9224" grpId="5" animBg="1"/>
      <p:bldP spid="9225" grpId="0" animBg="1"/>
      <p:bldP spid="922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533400" y="650875"/>
            <a:ext cx="8153400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Определите название стихотворения: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«Любви, надежды, тихой славы …»</a:t>
            </a:r>
          </a:p>
        </p:txBody>
      </p:sp>
      <p:sp>
        <p:nvSpPr>
          <p:cNvPr id="17411" name="AutoShape 3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00034" y="34290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«Деревня»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2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24384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«</a:t>
            </a:r>
            <a:r>
              <a:rPr lang="ru-RU" sz="3200" dirty="0" err="1" smtClean="0">
                <a:solidFill>
                  <a:schemeClr val="bg1"/>
                </a:solidFill>
                <a:latin typeface="+mn-lt"/>
              </a:rPr>
              <a:t>Дельвигу</a:t>
            </a: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3" name="AutoShape 5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33400" y="44196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«К Чаадаеву»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4" name="AutoShape 6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54102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«Вольность»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6357950" y="3962400"/>
            <a:ext cx="2071702" cy="18288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еще!</a:t>
            </a:r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6286512" y="2362200"/>
            <a:ext cx="2143140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7786678" y="6143644"/>
            <a:ext cx="1357322" cy="500066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</p:childTnLst>
        </p:cTn>
      </p:par>
    </p:tnLst>
    <p:bldLst>
      <p:bldP spid="17415" grpId="0" animBg="1"/>
      <p:bldP spid="17415" grpId="1" animBg="1"/>
      <p:bldP spid="17415" grpId="2" animBg="1"/>
      <p:bldP spid="17415" grpId="3" animBg="1"/>
      <p:bldP spid="17415" grpId="4" animBg="1"/>
      <p:bldP spid="17415" grpId="5" animBg="1"/>
      <p:bldP spid="17416" grpId="0" animBg="1"/>
      <p:bldP spid="1741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533400" y="650875"/>
            <a:ext cx="8153400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Какое из приведенных стихотворений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относится к любовной лирике? </a:t>
            </a:r>
          </a:p>
        </p:txBody>
      </p:sp>
      <p:sp>
        <p:nvSpPr>
          <p:cNvPr id="17411" name="AutoShape 3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00034" y="34290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«19 октября» 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2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00034" y="2428868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«Вновь я посетил» 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3" name="AutoShape 5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00034" y="4357694"/>
            <a:ext cx="4881562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«На холмах Грузии» 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4" name="AutoShape 6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54102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«Деревня»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6286512" y="4000504"/>
            <a:ext cx="2071702" cy="18288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6215074" y="2362200"/>
            <a:ext cx="2071702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7786710" y="6215082"/>
            <a:ext cx="1357290" cy="500066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</p:childTnLst>
        </p:cTn>
      </p:par>
    </p:tnLst>
    <p:bldLst>
      <p:bldP spid="17415" grpId="0" animBg="1"/>
      <p:bldP spid="17415" grpId="1" animBg="1"/>
      <p:bldP spid="17415" grpId="2" animBg="1"/>
      <p:bldP spid="17415" grpId="3" animBg="1"/>
      <p:bldP spid="17415" grpId="4" animBg="1"/>
      <p:bldP spid="17415" grpId="5" animBg="1"/>
      <p:bldP spid="17416" grpId="0" animBg="1"/>
      <p:bldP spid="1741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285720" y="650875"/>
            <a:ext cx="8715436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Кто из русских писателей до А.С. Пушкина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обращался к переводу оды Горация «К Мельпомене»? </a:t>
            </a:r>
          </a:p>
        </p:txBody>
      </p:sp>
      <p:sp>
        <p:nvSpPr>
          <p:cNvPr id="8196" name="AutoShape 4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33400" y="28956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М.В. Ломоносов 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01" name="AutoShape 9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4953000" y="28956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В.А. Жуковский 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02" name="AutoShape 10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00034" y="4643446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solidFill>
              <a:schemeClr val="bg2">
                <a:lumMod val="50000"/>
              </a:schemeClr>
            </a:solidFill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Н.М. </a:t>
            </a:r>
            <a:r>
              <a:rPr lang="ru-RU" sz="3200" dirty="0" smtClean="0">
                <a:solidFill>
                  <a:schemeClr val="bg1"/>
                </a:solidFill>
              </a:rPr>
              <a:t>К</a:t>
            </a: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арамзин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03" name="AutoShape 11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4929190" y="4714884"/>
            <a:ext cx="3810000" cy="785818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А.С. Грибоедов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07" name="Oval 15"/>
          <p:cNvSpPr>
            <a:spLocks noChangeArrowheads="1"/>
          </p:cNvSpPr>
          <p:nvPr/>
        </p:nvSpPr>
        <p:spPr bwMode="auto">
          <a:xfrm>
            <a:off x="3428992" y="3286124"/>
            <a:ext cx="2071702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8209" name="Oval 17"/>
          <p:cNvSpPr>
            <a:spLocks noChangeArrowheads="1"/>
          </p:cNvSpPr>
          <p:nvPr/>
        </p:nvSpPr>
        <p:spPr bwMode="auto">
          <a:xfrm>
            <a:off x="3428992" y="3214686"/>
            <a:ext cx="2071702" cy="1928826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6153" name="AutoShape 19"/>
          <p:cNvSpPr>
            <a:spLocks noChangeArrowheads="1"/>
          </p:cNvSpPr>
          <p:nvPr/>
        </p:nvSpPr>
        <p:spPr bwMode="auto">
          <a:xfrm>
            <a:off x="7715272" y="6286520"/>
            <a:ext cx="1428728" cy="428628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3"/>
                  </p:tgtEl>
                </p:cond>
              </p:nextCondLst>
            </p:seq>
          </p:childTnLst>
        </p:cTn>
      </p:par>
    </p:tnLst>
    <p:bldLst>
      <p:bldP spid="8207" grpId="0" animBg="1"/>
      <p:bldP spid="8207" grpId="1" animBg="1"/>
      <p:bldP spid="8209" grpId="0" animBg="1"/>
      <p:bldP spid="8209" grpId="1" animBg="1"/>
      <p:bldP spid="8209" grpId="2" animBg="1"/>
      <p:bldP spid="8209" grpId="3" animBg="1"/>
      <p:bldP spid="8209" grpId="4" animBg="1"/>
      <p:bldP spid="8209" grpId="5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214282" y="714356"/>
            <a:ext cx="8786874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Кто из ссыльных декабристов написал ответ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 на пушкинское послание «Во глубине сибирских руд»? </a:t>
            </a:r>
          </a:p>
        </p:txBody>
      </p:sp>
      <p:sp>
        <p:nvSpPr>
          <p:cNvPr id="18435" name="AutoShape 3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00034" y="4429132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Волконский 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436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24384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Одоевский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8437" name="AutoShape 5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71472" y="34290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Муравьев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8438" name="AutoShape 6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54102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Кюхельбекер 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6286512" y="3962400"/>
            <a:ext cx="2000264" cy="18288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6286512" y="2362200"/>
            <a:ext cx="2000264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7467600" y="6215082"/>
            <a:ext cx="1143000" cy="428628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8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8"/>
                  </p:tgtEl>
                </p:cond>
              </p:nextCondLst>
            </p:seq>
          </p:childTnLst>
        </p:cTn>
      </p:par>
    </p:tnLst>
    <p:bldLst>
      <p:bldP spid="18439" grpId="0" animBg="1"/>
      <p:bldP spid="18439" grpId="1" animBg="1"/>
      <p:bldP spid="18439" grpId="2" animBg="1"/>
      <p:bldP spid="18439" grpId="3" animBg="1"/>
      <p:bldP spid="18439" grpId="4" animBg="1"/>
      <p:bldP spid="18439" grpId="5" animBg="1"/>
      <p:bldP spid="18440" grpId="0" animBg="1"/>
      <p:bldP spid="1844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ушкин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Использованные источники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 слайдов №1 и последнего слайда -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http://www.chitalnya.ru/work/221303/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 слайдов -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http://aboutlitera.ru/page/4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Вопросы составлены по учебнику – хрестоматии для 9 класса под редакцией Г.И. Беленького</a:t>
            </a:r>
          </a:p>
          <a:p>
            <a:pPr>
              <a:buNone/>
            </a:pP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500034" y="214290"/>
            <a:ext cx="8153400" cy="1911353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 какого стихотворения строки?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«И, обходя моря и земли,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Глаголом жги сердца людей...?»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8196" name="AutoShape 4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33400" y="28956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«Пророк»</a:t>
            </a:r>
            <a:endParaRPr lang="ru-RU" sz="32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8201" name="AutoShape 9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4953000" y="28956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«</a:t>
            </a:r>
            <a:r>
              <a:rPr lang="ru-RU" sz="3200" dirty="0" err="1" smtClean="0">
                <a:solidFill>
                  <a:schemeClr val="bg1"/>
                </a:solidFill>
                <a:latin typeface="+mn-lt"/>
              </a:rPr>
              <a:t>Арион</a:t>
            </a: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02" name="AutoShape 10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47244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«Анчар»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03" name="AutoShape 11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4929190" y="4714884"/>
            <a:ext cx="3810000" cy="785818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«Поэт»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07" name="Oval 15"/>
          <p:cNvSpPr>
            <a:spLocks noChangeArrowheads="1"/>
          </p:cNvSpPr>
          <p:nvPr/>
        </p:nvSpPr>
        <p:spPr bwMode="auto">
          <a:xfrm>
            <a:off x="3428992" y="3286124"/>
            <a:ext cx="2071702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</a:rPr>
              <a:t>Хорошо!</a:t>
            </a:r>
          </a:p>
        </p:txBody>
      </p:sp>
      <p:sp>
        <p:nvSpPr>
          <p:cNvPr id="8209" name="Oval 17"/>
          <p:cNvSpPr>
            <a:spLocks noChangeArrowheads="1"/>
          </p:cNvSpPr>
          <p:nvPr/>
        </p:nvSpPr>
        <p:spPr bwMode="auto">
          <a:xfrm>
            <a:off x="3428992" y="3214686"/>
            <a:ext cx="2071702" cy="1928826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6153" name="AutoShape 19"/>
          <p:cNvSpPr>
            <a:spLocks noChangeArrowheads="1"/>
          </p:cNvSpPr>
          <p:nvPr/>
        </p:nvSpPr>
        <p:spPr bwMode="auto">
          <a:xfrm>
            <a:off x="7500958" y="6286520"/>
            <a:ext cx="1214446" cy="428628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3"/>
                  </p:tgtEl>
                </p:cond>
              </p:nextCondLst>
            </p:seq>
          </p:childTnLst>
        </p:cTn>
      </p:par>
    </p:tnLst>
    <p:bldLst>
      <p:bldP spid="8207" grpId="0" animBg="1"/>
      <p:bldP spid="8207" grpId="1" animBg="1"/>
      <p:bldP spid="8209" grpId="0" animBg="1"/>
      <p:bldP spid="8209" grpId="1" animBg="1"/>
      <p:bldP spid="8209" grpId="2" animBg="1"/>
      <p:bldP spid="8209" grpId="3" animBg="1"/>
      <p:bldP spid="8209" grpId="4" animBg="1"/>
      <p:bldP spid="8209" grpId="5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142844" y="650875"/>
            <a:ext cx="8858312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Жанр лирики стихотворений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"К Чаадаеву", "Пущину", "Во глубине сибирских руд..."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9220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28956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Э</a:t>
            </a: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легия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1" name="AutoShape 5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4953000" y="47244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Эпиграмма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2" name="AutoShape 6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4786314" y="2857496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Послание</a:t>
            </a:r>
            <a:endParaRPr lang="ru-RU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3" name="AutoShape 7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71472" y="4714884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Ода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3786182" y="3286124"/>
            <a:ext cx="2000264" cy="18288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786182" y="3286124"/>
            <a:ext cx="2000264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7177" name="AutoShape 10"/>
          <p:cNvSpPr>
            <a:spLocks noChangeArrowheads="1"/>
          </p:cNvSpPr>
          <p:nvPr/>
        </p:nvSpPr>
        <p:spPr bwMode="auto">
          <a:xfrm>
            <a:off x="7786710" y="6072206"/>
            <a:ext cx="1357290" cy="500042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</p:childTnLst>
        </p:cTn>
      </p:par>
    </p:tnLst>
    <p:bldLst>
      <p:bldP spid="9224" grpId="0" animBg="1"/>
      <p:bldP spid="9224" grpId="1" animBg="1"/>
      <p:bldP spid="9224" grpId="2" animBg="1"/>
      <p:bldP spid="9224" grpId="3" animBg="1"/>
      <p:bldP spid="9224" grpId="4" animBg="1"/>
      <p:bldP spid="9224" grpId="5" animBg="1"/>
      <p:bldP spid="9225" grpId="0" animBg="1"/>
      <p:bldP spid="922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533400" y="650875"/>
            <a:ext cx="8153400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Какое стихотворение читал Пушкин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перед Державиным на экзамене в Лицее?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0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28956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Лициния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» 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AutoShape 5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4953000" y="47244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«Деревня»</a:t>
            </a:r>
            <a:endParaRPr lang="ru-RU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2" name="AutoShape 6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4876800" y="2895600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«Воспоминания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Царском Селе» </a:t>
            </a:r>
            <a:endParaRPr lang="ru-RU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23" name="AutoShape 7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71472" y="4714884"/>
            <a:ext cx="3810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«Городок»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3786182" y="3286124"/>
            <a:ext cx="2000264" cy="1828800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786182" y="3286124"/>
            <a:ext cx="2000264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7177" name="AutoShape 10"/>
          <p:cNvSpPr>
            <a:spLocks noChangeArrowheads="1"/>
          </p:cNvSpPr>
          <p:nvPr/>
        </p:nvSpPr>
        <p:spPr bwMode="auto">
          <a:xfrm rot="1248728">
            <a:off x="7786710" y="5929330"/>
            <a:ext cx="1357290" cy="571504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</p:childTnLst>
        </p:cTn>
      </p:par>
    </p:tnLst>
    <p:bldLst>
      <p:bldP spid="9224" grpId="0" animBg="1"/>
      <p:bldP spid="9224" grpId="1" animBg="1"/>
      <p:bldP spid="9224" grpId="2" animBg="1"/>
      <p:bldP spid="9224" grpId="3" animBg="1"/>
      <p:bldP spid="9224" grpId="4" animBg="1"/>
      <p:bldP spid="9224" grpId="5" animBg="1"/>
      <p:bldP spid="9225" grpId="0" animBg="1"/>
      <p:bldP spid="922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500034" y="642918"/>
            <a:ext cx="8153400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Назовите жанр стихотворения «Вольность».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18435" name="AutoShape 3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44196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баллада 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436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24384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мадригал 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437" name="AutoShape 5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33400" y="34290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ода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438" name="AutoShape 6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54102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стансы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6357950" y="3962400"/>
            <a:ext cx="2000264" cy="18288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6286512" y="2362200"/>
            <a:ext cx="1928826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7429520" y="6286520"/>
            <a:ext cx="1428728" cy="428628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8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8"/>
                  </p:tgtEl>
                </p:cond>
              </p:nextCondLst>
            </p:seq>
          </p:childTnLst>
        </p:cTn>
      </p:par>
    </p:tnLst>
    <p:bldLst>
      <p:bldP spid="18439" grpId="0" animBg="1"/>
      <p:bldP spid="18439" grpId="1" animBg="1"/>
      <p:bldP spid="18439" grpId="2" animBg="1"/>
      <p:bldP spid="18439" grpId="3" animBg="1"/>
      <p:bldP spid="18439" grpId="4" animBg="1"/>
      <p:bldP spid="18439" grpId="5" animBg="1"/>
      <p:bldP spid="18440" grpId="0" animBg="1"/>
      <p:bldP spid="1844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500034" y="714356"/>
            <a:ext cx="8153400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 какого стихотворения строки: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«Мы ждем с томленьем упованья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Минуты вольности святой…»?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7411" name="AutoShape 3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34290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«Поэт» 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2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71472" y="235743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«Вольность» 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3" name="AutoShape 5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71472" y="4429132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«К Чаадаеву» 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4" name="AutoShape 6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71472" y="5357826"/>
            <a:ext cx="4881562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«К морю»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6572264" y="3962400"/>
            <a:ext cx="2000264" cy="18288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6500826" y="2362200"/>
            <a:ext cx="2000264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7215206" y="6286520"/>
            <a:ext cx="1571604" cy="428604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</p:childTnLst>
        </p:cTn>
      </p:par>
    </p:tnLst>
    <p:bldLst>
      <p:bldP spid="17415" grpId="0" animBg="1"/>
      <p:bldP spid="17415" grpId="1" animBg="1"/>
      <p:bldP spid="17415" grpId="2" animBg="1"/>
      <p:bldP spid="17415" grpId="3" animBg="1"/>
      <p:bldP spid="17415" grpId="4" animBg="1"/>
      <p:bldP spid="17415" grpId="5" animBg="1"/>
      <p:bldP spid="17416" grpId="0" animBg="1"/>
      <p:bldP spid="174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533400" y="650875"/>
            <a:ext cx="8153400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Какое стихотворение Пушкина восходит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 библейскому источнику?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7411" name="AutoShape 3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71472" y="34290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«Поэт и толпа» 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2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71472" y="2428868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«Поэт» 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3" name="AutoShape 5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33400" y="44196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«Пророк» 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4" name="AutoShape 6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54102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«Я памятник себе…»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6357950" y="3962400"/>
            <a:ext cx="1928826" cy="18288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6286512" y="2362200"/>
            <a:ext cx="1928826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7786678" y="6357958"/>
            <a:ext cx="1357322" cy="357190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</p:childTnLst>
        </p:cTn>
      </p:par>
    </p:tnLst>
    <p:bldLst>
      <p:bldP spid="17415" grpId="0" animBg="1"/>
      <p:bldP spid="17415" grpId="1" animBg="1"/>
      <p:bldP spid="17415" grpId="2" animBg="1"/>
      <p:bldP spid="17415" grpId="3" animBg="1"/>
      <p:bldP spid="17415" grpId="4" animBg="1"/>
      <p:bldP spid="17415" grpId="5" animBg="1"/>
      <p:bldP spid="17416" grpId="0" animBg="1"/>
      <p:bldP spid="174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533400" y="650875"/>
            <a:ext cx="8153400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Кому адресовано стихотворение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«Я помню чудное мгновенье»?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3315" name="AutoShape 3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24384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Е. Воронцова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316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44196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А .Осипова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317" name="AutoShape 5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33400" y="53340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А. Керн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318" name="AutoShape 6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00034" y="3357562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Н. Гончарова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6500826" y="3929066"/>
            <a:ext cx="2000264" cy="18288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6357950" y="2362200"/>
            <a:ext cx="2071702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7286644" y="6143644"/>
            <a:ext cx="1643042" cy="500066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  <p:sp>
        <p:nvSpPr>
          <p:cNvPr id="10264" name="Rectangle 11"/>
          <p:cNvSpPr>
            <a:spLocks noChangeArrowheads="1"/>
          </p:cNvSpPr>
          <p:nvPr/>
        </p:nvSpPr>
        <p:spPr bwMode="auto">
          <a:xfrm>
            <a:off x="685800" y="892175"/>
            <a:ext cx="7772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3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8"/>
                  </p:tgtEl>
                </p:cond>
              </p:nextCondLst>
            </p:seq>
          </p:childTnLst>
        </p:cTn>
      </p:par>
    </p:tnLst>
    <p:bldLst>
      <p:bldP spid="13319" grpId="0" animBg="1"/>
      <p:bldP spid="13319" grpId="1" animBg="1"/>
      <p:bldP spid="13319" grpId="2" animBg="1"/>
      <p:bldP spid="13319" grpId="3" animBg="1"/>
      <p:bldP spid="13319" grpId="4" animBg="1"/>
      <p:bldP spid="13319" grpId="5" animBg="1"/>
      <p:bldP spid="13320" grpId="0" animBg="1"/>
      <p:bldP spid="133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533400" y="650875"/>
            <a:ext cx="8153400" cy="1482725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76200" cmpd="tri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каком из стихотворений Пушкин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гневно осуждает деспотизм?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15363" name="AutoShape 3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71472" y="3357562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ru-RU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Арион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364" name="AutoShape 4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00034" y="4429132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«Няне»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365" name="AutoShape 5">
            <a:hlinkClick r:id="" action="ppaction://macro?name=Макрос1"/>
          </p:cNvPr>
          <p:cNvSpPr>
            <a:spLocks noChangeArrowheads="1"/>
          </p:cNvSpPr>
          <p:nvPr/>
        </p:nvSpPr>
        <p:spPr bwMode="auto">
          <a:xfrm>
            <a:off x="533400" y="24384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«Анчар</a:t>
            </a:r>
            <a:r>
              <a:rPr lang="ru-RU" sz="3200" dirty="0" smtClean="0">
                <a:solidFill>
                  <a:schemeClr val="bg1"/>
                </a:solidFill>
              </a:rPr>
              <a:t>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366" name="AutoShape 6">
            <a:hlinkClick r:id="" action="ppaction://macro?name=Макрос2"/>
          </p:cNvPr>
          <p:cNvSpPr>
            <a:spLocks noChangeArrowheads="1"/>
          </p:cNvSpPr>
          <p:nvPr/>
        </p:nvSpPr>
        <p:spPr bwMode="auto">
          <a:xfrm>
            <a:off x="533400" y="5410200"/>
            <a:ext cx="4953000" cy="762000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1587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«Поэту»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6357950" y="3962400"/>
            <a:ext cx="2071702" cy="1828800"/>
          </a:xfrm>
          <a:prstGeom prst="ellipse">
            <a:avLst/>
          </a:prstGeom>
          <a:solidFill>
            <a:schemeClr val="bg2">
              <a:lumMod val="90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Подумай ещё!</a:t>
            </a:r>
          </a:p>
        </p:txBody>
      </p:sp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6286512" y="2357430"/>
            <a:ext cx="2143140" cy="1828800"/>
          </a:xfrm>
          <a:prstGeom prst="ellipse">
            <a:avLst/>
          </a:prstGeom>
          <a:solidFill>
            <a:schemeClr val="bg2">
              <a:lumMod val="25000"/>
            </a:schemeClr>
          </a:solidFill>
          <a:ln w="9525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Хорошо!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7715272" y="6215082"/>
            <a:ext cx="1428728" cy="428628"/>
          </a:xfrm>
          <a:prstGeom prst="homePlate">
            <a:avLst>
              <a:gd name="adj" fmla="val 62500"/>
            </a:avLst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Дальше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0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xit" presetSubtype="0" fill="hold" grpId="5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</p:childTnLst>
        </p:cTn>
      </p:par>
    </p:tnLst>
    <p:bldLst>
      <p:bldP spid="15367" grpId="0" animBg="1"/>
      <p:bldP spid="15367" grpId="1" animBg="1"/>
      <p:bldP spid="15367" grpId="2" animBg="1"/>
      <p:bldP spid="15367" grpId="3" animBg="1"/>
      <p:bldP spid="15367" grpId="4" animBg="1"/>
      <p:bldP spid="15367" grpId="5" animBg="1"/>
      <p:bldP spid="15368" grpId="0" animBg="1"/>
      <p:bldP spid="1536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456</Words>
  <Application>Microsoft Office PowerPoint</Application>
  <PresentationFormat>Экран (4:3)</PresentationFormat>
  <Paragraphs>140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общеобразовательное учреждение Улётовская средняя общеобразовательная школа с. Улёты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Лирика А.С. Пушкина. Тестовые материалы.</dc:title>
  <cp:lastModifiedBy>Admin</cp:lastModifiedBy>
  <cp:revision>20</cp:revision>
  <dcterms:modified xsi:type="dcterms:W3CDTF">2010-12-10T10:49:03Z</dcterms:modified>
</cp:coreProperties>
</file>