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456F9-6E34-4D93-863F-FFAC8019C063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C216A-8446-45F6-9FA7-BE3932139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463B9-82CC-4FC4-9B21-9CD8B3839BA4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2E966-4C37-42AE-8BEC-0E228F325CE3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22D0-F360-4F20-B447-5EF20CE31BF5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738A7-18A9-4CE7-9E16-059880AB72F8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BFBF-ACB0-4A6D-8A24-564505EF2773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BEB8-4B88-46A7-A459-7F9F0DFF107A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4BD1-13C1-4BF3-B522-A792D67F2690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073D-2C52-4721-9B8E-92A073F7BEE8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1258-3D57-4B1C-BB37-DF4B24FE58A3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E914F-9A3D-4346-AB46-C285FC50A357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EA44D-151C-4E3F-AF45-993121BD5707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19CBF-7795-4C5B-A1CE-A9AAAF944687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Бродягина Ольга Семёновна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М.П. Пришвин. «Кладовая солнца»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Arno Pro" pitchFamily="18" charset="0"/>
              </a:rPr>
              <a:t>Материалы для проверочной работы</a:t>
            </a:r>
            <a:endParaRPr lang="ru-RU" b="1" i="1" dirty="0">
              <a:solidFill>
                <a:schemeClr val="accent3">
                  <a:lumMod val="75000"/>
                </a:schemeClr>
              </a:solidFill>
              <a:latin typeface="Arno Pro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E09D6-026D-423D-8034-78C0C9638A99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4014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 Тут , на тропе, он поднялся, тут он оттер последние слезы с лица, отряхнул грязь с лохмотьев своих и, как настоящий большой человек, властно приказал: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 - Иди же теперь ко мне,…!»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59E8-5FEC-4B2B-ABEE-AF422143AEAE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pic>
        <p:nvPicPr>
          <p:cNvPr id="7" name="Picture 2" descr="img0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4286256"/>
            <a:ext cx="1657350" cy="201612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«Нам только остаётся теперь сказать ещё несколько слов о себе: кто мы такие и зачем попали в </a:t>
            </a:r>
            <a:r>
              <a:rPr lang="ru-RU" dirty="0" err="1" smtClean="0"/>
              <a:t>Блудово</a:t>
            </a:r>
            <a:r>
              <a:rPr lang="ru-RU" dirty="0" smtClean="0"/>
              <a:t> болото. Мы - … .</a:t>
            </a:r>
          </a:p>
          <a:p>
            <a:pPr algn="ctr">
              <a:buNone/>
            </a:pPr>
            <a:r>
              <a:rPr lang="ru-RU" dirty="0" smtClean="0"/>
              <a:t>Ещё с первых дней Отечественной войны работали над подготовкой болота для добывания в нем горючего - …»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9BD1-BD4A-4364-8569-64D375F777BE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Возле </a:t>
            </a:r>
            <a:r>
              <a:rPr lang="ru-RU" sz="2400" dirty="0" err="1" smtClean="0"/>
              <a:t>Блудова</a:t>
            </a:r>
            <a:r>
              <a:rPr lang="ru-RU" sz="2400" dirty="0" smtClean="0"/>
              <a:t> болота. Двое, от болезни, погиб на Отечественной войне.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Десять с хвостиком, Мужичок в мешочке.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 Золотая курочка.</a:t>
            </a:r>
          </a:p>
          <a:p>
            <a:pPr marL="514350" indent="-514350">
              <a:buAutoNum type="arabicPeriod"/>
            </a:pPr>
            <a:r>
              <a:rPr lang="ru-RU" sz="2400" dirty="0" err="1" smtClean="0"/>
              <a:t>Боринами</a:t>
            </a:r>
            <a:r>
              <a:rPr lang="ru-RU" sz="24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Семя сосны и семя ели.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Травки, </a:t>
            </a:r>
            <a:r>
              <a:rPr lang="ru-RU" sz="2400" dirty="0" err="1" smtClean="0"/>
              <a:t>Антипыч</a:t>
            </a:r>
            <a:r>
              <a:rPr lang="ru-RU" sz="24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Клюква, по клюкве.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Муравка, Муравка.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Затравка.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Разведчики природных богатств, торфа.</a:t>
            </a:r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sz="2400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9BD1-BD4A-4364-8569-64D375F777BE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« В одном селе, возле…, в районе города Переславль – Залеского, осиротели… детей.</a:t>
            </a:r>
          </a:p>
          <a:p>
            <a:pPr algn="ctr">
              <a:buNone/>
            </a:pPr>
            <a:r>
              <a:rPr lang="ru-RU" dirty="0" smtClean="0"/>
              <a:t>Их мать умерла от …, отец…».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A82-DD62-42F4-BEEF-FC9843D6CBA2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014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«</a:t>
            </a:r>
            <a:r>
              <a:rPr lang="ru-RU" dirty="0" err="1" smtClean="0"/>
              <a:t>Митраша</a:t>
            </a:r>
            <a:r>
              <a:rPr lang="ru-RU" dirty="0" smtClean="0"/>
              <a:t> был моложе сестры на …  .</a:t>
            </a:r>
          </a:p>
          <a:p>
            <a:pPr algn="ctr">
              <a:buNone/>
            </a:pPr>
            <a:r>
              <a:rPr lang="ru-RU" dirty="0" smtClean="0"/>
              <a:t>Ему было только …. с хвостиком.</a:t>
            </a:r>
          </a:p>
          <a:p>
            <a:pPr algn="ctr">
              <a:buNone/>
            </a:pPr>
            <a:r>
              <a:rPr lang="ru-RU" dirty="0" smtClean="0"/>
              <a:t>«…», улыбаясь, называли его между собой учителя в школе».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655F3-C734-45FA-A1CF-D44736FCD4D5}" type="datetime1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</a:t>
            </a:r>
            <a:endParaRPr lang="ru-RU"/>
          </a:p>
        </p:txBody>
      </p:sp>
      <p:pic>
        <p:nvPicPr>
          <p:cNvPr id="7" name="Picture 2" descr="img0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3929066"/>
            <a:ext cx="1657350" cy="201612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«Настя была как … . Волосы у неё , ни темные, ни светлые, отливали золотом, веснушки по всему лицу были крупные, как золотые </a:t>
            </a:r>
            <a:r>
              <a:rPr lang="ru-RU" dirty="0" smtClean="0"/>
              <a:t>монетки».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63B7-E707-46B3-B591-0707AE740180}" type="datetime1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05.04.2011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Бродягина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Ольга Семёновна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2" descr="img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571876"/>
            <a:ext cx="1857388" cy="2428892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«И как там, в настоящем море, бывают острова, как в пустынях оазисы, так в болотах бывают холмы. У нас в </a:t>
            </a:r>
            <a:r>
              <a:rPr lang="ru-RU" dirty="0" err="1" smtClean="0"/>
              <a:t>Блудовом</a:t>
            </a:r>
            <a:r>
              <a:rPr lang="ru-RU" dirty="0" smtClean="0"/>
              <a:t> болоте эти холмы песчаные, покрытые высоким бором, называют…»,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92CC9-198E-4292-815C-3B562D7BA50B}" type="datetime1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05.04.2011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Бродягина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Ольга Семёновна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«Лет двести тому назад ветер – сеятель принес два семечка в </a:t>
            </a:r>
            <a:r>
              <a:rPr lang="ru-RU" dirty="0" err="1" smtClean="0"/>
              <a:t>Блудово</a:t>
            </a:r>
            <a:r>
              <a:rPr lang="ru-RU" dirty="0" smtClean="0"/>
              <a:t> болото: …»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6C9B2-D151-401A-8C95-69E30950FB41}" type="datetime1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05.04.2011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Бродягина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Ольга Семёновна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 descr="2244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8992" y="3071810"/>
            <a:ext cx="2119306" cy="28612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 Уже целых два года прошло, как случилось ужасное несчастие в жизни …: умер обожаемый ею, старый охотник…».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1D80-9555-4A04-90F4-75DEDF227F4A}" type="datetime1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05.04.2011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Бродягина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Ольга Семёновна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 descr="3326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3214686"/>
            <a:ext cx="2214578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4014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«Кто никогда не видал, как растет …, тот может очень долго идти  по болоту и не замечать, что он по … идет».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23CC-A6F5-4692-BE57-DAF0338AF53F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01lab3v41126457859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853020">
            <a:off x="3336150" y="3806625"/>
            <a:ext cx="2214578" cy="242889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Вставьте  в текст нужные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 Но кличку собаки она (Настя) вспомнить не могла верно и крикнула ей: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 - …, …, я тебе дам хлебца!»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EE29-C3FF-46CC-B283-124989C3B1D4}" type="datetime1">
              <a:rPr lang="ru-RU" smtClean="0">
                <a:solidFill>
                  <a:schemeClr val="tx1"/>
                </a:solidFill>
              </a:rPr>
              <a:pPr/>
              <a:t>05.04.2011</a:t>
            </a:fld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Бродягина</a:t>
            </a:r>
            <a:r>
              <a:rPr lang="ru-RU" dirty="0" smtClean="0">
                <a:solidFill>
                  <a:schemeClr val="tx1"/>
                </a:solidFill>
              </a:rPr>
              <a:t> Ольга Семёновна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 descr="img0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3643314"/>
            <a:ext cx="1857388" cy="2357454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459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М.П. Пришвин. «Кладовая солнца»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Вставьте  в текст нужные слова</vt:lpstr>
      <vt:lpstr>Проверь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М.П. Пришвин. «Кладовая солнца»</dc:title>
  <cp:lastModifiedBy>Admin</cp:lastModifiedBy>
  <cp:revision>7</cp:revision>
  <dcterms:modified xsi:type="dcterms:W3CDTF">2011-04-05T07:06:14Z</dcterms:modified>
</cp:coreProperties>
</file>