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17211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Сочинение – рассуждение по исходному тексту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Задание С 2.2 ГИА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17211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Советы учащимся для выполнения задания С 2.2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Задание С2.2 </a:t>
            </a:r>
            <a:r>
              <a:rPr lang="ru-RU" dirty="0" smtClean="0"/>
              <a:t>– это сочинение - рассуждение о смысле отрывка из исходного текста</a:t>
            </a:r>
            <a:r>
              <a:rPr lang="ru-RU" dirty="0" smtClean="0"/>
              <a:t>. </a:t>
            </a:r>
            <a:r>
              <a:rPr lang="ru-RU" smtClean="0"/>
              <a:t>Поэтому  </a:t>
            </a:r>
            <a:r>
              <a:rPr lang="ru-RU" dirty="0" smtClean="0"/>
              <a:t>основным содержанием такого сочинения будет анализ информации, которая содержится в тексте, осознание явных и скрытых значений, которые автор вложил в слова, словосочетания, предложения.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17211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Для выполнения задания произведите следующие действия: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1.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Прочитайте текст</a:t>
            </a:r>
            <a:r>
              <a:rPr lang="ru-RU" dirty="0" smtClean="0"/>
              <a:t>, выделите в нем указанный в задании фрагмент.</a:t>
            </a:r>
          </a:p>
          <a:p>
            <a:pPr algn="ctr">
              <a:buNone/>
            </a:pPr>
            <a:r>
              <a:rPr lang="ru-RU" dirty="0" smtClean="0"/>
              <a:t>2. Вдумайтесь в смысл фрагмента, проникнув в авторский замысел, осознав явные и скрытый значения всех входящих в выделенный фрагмент слов и фраз, метафорических, образных выражений и позицию автора.</a:t>
            </a:r>
          </a:p>
          <a:p>
            <a:pPr algn="ctr">
              <a:buNone/>
            </a:pPr>
            <a:r>
              <a:rPr lang="ru-RU" dirty="0" smtClean="0"/>
              <a:t>3. Сформулируйте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собственное мнение </a:t>
            </a:r>
            <a:r>
              <a:rPr lang="ru-RU" dirty="0" smtClean="0"/>
              <a:t>о смысле фрагмента.</a:t>
            </a:r>
          </a:p>
          <a:p>
            <a:pPr algn="ctr">
              <a:buNone/>
            </a:pPr>
            <a:r>
              <a:rPr lang="ru-RU" dirty="0" smtClean="0"/>
              <a:t>4. Приведите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два</a:t>
            </a:r>
            <a:r>
              <a:rPr lang="ru-RU" dirty="0" smtClean="0"/>
              <a:t> аргумента, подтверждающие правильность понимания смысла фрагмента.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17211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Для выполнения задания произведите следующие действия: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5. Подберите из исходного текста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два примера</a:t>
            </a:r>
            <a:r>
              <a:rPr lang="ru-RU" dirty="0" smtClean="0"/>
              <a:t>, подкрепляющие вашу аргументацию.</a:t>
            </a:r>
          </a:p>
          <a:p>
            <a:pPr algn="ctr">
              <a:buNone/>
            </a:pPr>
            <a:r>
              <a:rPr lang="ru-RU" dirty="0" smtClean="0"/>
              <a:t>6. Приводя примеры, используйте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цитирование </a:t>
            </a:r>
            <a:r>
              <a:rPr lang="ru-RU" dirty="0" smtClean="0"/>
              <a:t>или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указывайте в скобках номера </a:t>
            </a:r>
            <a:r>
              <a:rPr lang="ru-RU" dirty="0" smtClean="0"/>
              <a:t>предложений, на которые делаются ссылки в ходе рассуждения.</a:t>
            </a:r>
          </a:p>
          <a:p>
            <a:pPr algn="ctr">
              <a:buNone/>
            </a:pPr>
            <a:r>
              <a:rPr lang="ru-RU" dirty="0" smtClean="0"/>
              <a:t>7. Оформите текст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композиционно.</a:t>
            </a:r>
            <a:r>
              <a:rPr lang="ru-RU" dirty="0" smtClean="0"/>
              <a:t> Помните, что сочинение должно соответствовать требованиям, предъявляемым к тексту – рассуждению, то есть содержать тезис, доводы и вывод.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17211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Композиция сочинения - рассуждения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20000"/>
          </a:bodyPr>
          <a:lstStyle/>
          <a:p>
            <a:pPr marL="514350" indent="-51435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Тезис </a:t>
            </a:r>
            <a:r>
              <a:rPr lang="ru-RU" dirty="0" smtClean="0"/>
              <a:t>(то есть то, что вы будете раскрывать в сочинении. В нашем случае это та фраза, которая предложена вам в тексте самого задания);</a:t>
            </a:r>
          </a:p>
          <a:p>
            <a:pPr marL="514350" indent="-51435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14350" indent="-51435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Аргументация </a:t>
            </a:r>
            <a:r>
              <a:rPr lang="ru-RU" dirty="0" smtClean="0"/>
              <a:t>(те доказательства, которые нужно привести в подтверждение; в нашем случае — опора на данные текста с указанием номеров предложений или цитаты);</a:t>
            </a:r>
          </a:p>
          <a:p>
            <a:pPr marL="514350" indent="-51435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14350" indent="-51435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Вывод </a:t>
            </a:r>
            <a:r>
              <a:rPr lang="ru-RU" dirty="0" smtClean="0"/>
              <a:t>(собственно, итог того, ради чего писался текст; необходимо обозначить, что тезис подтверждён примерами).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17211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Композиция сочинения - рассуждения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Вступление.</a:t>
            </a:r>
            <a:r>
              <a:rPr lang="ru-RU" dirty="0" err="1" smtClean="0"/>
              <a:t>Сообщение</a:t>
            </a:r>
            <a:r>
              <a:rPr lang="ru-RU" dirty="0" smtClean="0"/>
              <a:t> о прочтении текста в выделенном фрагменте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Основная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часть.</a:t>
            </a:r>
            <a:r>
              <a:rPr lang="ru-RU" dirty="0" err="1" smtClean="0"/>
              <a:t>Толкование</a:t>
            </a:r>
            <a:r>
              <a:rPr lang="ru-RU" dirty="0" smtClean="0"/>
              <a:t> и комментирование выделенного фрагмента с целью демонстрации правильности понимания его смысла. Доказательство правильности понимания смысла выделенного отрывка путем подбора примеров из исходного текста.</a:t>
            </a:r>
          </a:p>
          <a:p>
            <a:pPr algn="ctr"/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Заключение.</a:t>
            </a:r>
            <a:r>
              <a:rPr lang="ru-RU" dirty="0" err="1" smtClean="0"/>
              <a:t>Вывод</a:t>
            </a:r>
            <a:r>
              <a:rPr lang="ru-RU" dirty="0" smtClean="0"/>
              <a:t> о правильности понимания фрагмента текста.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330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Сочинение – рассуждение по исходному тексту</vt:lpstr>
      <vt:lpstr>Советы учащимся для выполнения задания С 2.2</vt:lpstr>
      <vt:lpstr>Для выполнения задания произведите следующие действия:</vt:lpstr>
      <vt:lpstr>Для выполнения задания произведите следующие действия:</vt:lpstr>
      <vt:lpstr>Композиция сочинения - рассуждения</vt:lpstr>
      <vt:lpstr>Композиция сочинения - рассуждения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– рассуждение по исходному тексту</dc:title>
  <cp:lastModifiedBy>Admin</cp:lastModifiedBy>
  <cp:revision>5</cp:revision>
  <dcterms:modified xsi:type="dcterms:W3CDTF">2011-05-25T05:40:27Z</dcterms:modified>
</cp:coreProperties>
</file>