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7" r:id="rId18"/>
    <p:sldId id="272" r:id="rId19"/>
    <p:sldId id="273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lubs.ya.ru/4611686018427431435/replies.xml?item_no=1137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hteltn.ucoz.ru/" TargetMode="External"/><Relationship Id="rId4" Type="http://schemas.openxmlformats.org/officeDocument/2006/relationships/hyperlink" Target="http://www.myjulia.ru/article/346975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1475656" y="0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Пушкиниана</a:t>
            </a:r>
            <a:br>
              <a:rPr lang="ru-RU" sz="7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Нади </a:t>
            </a:r>
            <a:r>
              <a:rPr lang="ru-RU" sz="7200" b="1" i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Рушевой</a:t>
            </a:r>
            <a:endParaRPr lang="ru-RU" sz="72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841648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Бродягина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О.С., учитель русского языка и литературы МОУ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Улётовская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сош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Забайкальского края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2771800" y="0"/>
            <a:ext cx="590465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88640"/>
            <a:ext cx="424847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32656"/>
            <a:ext cx="4058841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5691157"/>
            <a:ext cx="6606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Встаёт на западе светило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(1968)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260648"/>
            <a:ext cx="4320480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99592" y="5301207"/>
            <a:ext cx="3816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Пушкин мечтает в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садах Юсупова (1968)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1475656" y="1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403244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0"/>
            <a:ext cx="3816424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576" y="6198990"/>
            <a:ext cx="3528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Пушкин в юные годы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6021288"/>
            <a:ext cx="4176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Лицеисты Пушкин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Дельвиг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14-летнем возрасте (1968)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1475656" y="0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3204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237312"/>
            <a:ext cx="6606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16-летние лицеисты Пушкин 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Пущин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(1968)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0"/>
            <a:ext cx="4114775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139952" y="5013176"/>
            <a:ext cx="4752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Лицеисты-вольнодумцы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Кюхельбекер,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Пущин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Пушкин,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Дельвиг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(1969)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383360" y="0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0648"/>
            <a:ext cx="432048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499992" y="5949279"/>
            <a:ext cx="4392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Пушкин и Анна Керн (1968)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383360" y="1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584715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347864" y="5877272"/>
            <a:ext cx="51125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Пушкин и Наталья Гончарова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1475656" y="0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404664"/>
            <a:ext cx="705678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979712" y="6165304"/>
            <a:ext cx="40362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Умирающий Пушкин (1968</a:t>
            </a:r>
            <a:r>
              <a:rPr lang="ru-RU" b="1" dirty="0" smtClean="0"/>
              <a:t>)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383360" y="1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screen">
            <a:grayscl/>
          </a:blip>
          <a:srcRect/>
          <a:stretch>
            <a:fillRect/>
          </a:stretch>
        </p:blipFill>
        <p:spPr bwMode="auto">
          <a:xfrm>
            <a:off x="323528" y="332656"/>
            <a:ext cx="4619625" cy="607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4048" y="6198988"/>
            <a:ext cx="4139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Наталья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Гончарова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383360" y="0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851920" y="548680"/>
            <a:ext cx="46805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Люди нуждаются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таком искусстве, как в глотке свежего воздуха.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Гениальная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девочка обладала поразительным даром проникновения в область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человеческого духа. Она работала почти с отчаянием, стремясь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сказать людям как можно больше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Последние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рисунки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 поражают.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Откуда у 16-летней девочки такое знание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людей, эпох? Это загадка, которая никогда не будет разгадана.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1412776"/>
            <a:ext cx="238125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1475656" y="0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404665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Надя всегда держалась скромно и достойно, будто знала: время всё расставит на свои места.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Девушка мечтала, как после окончания школы поступит во ВГИК, чтобы стать художником-мультипликатором... Но в роковое мартовское утро 1969 года, собираясь в школу, Надя внезапно потеряла сознание. «Скорая» отвезла её в больницу, где через несколько часов девушка умерла из-за разрыва врождённой аневризмы сосуда головного мозга.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Нади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Рушевой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нет с нами, но остались её рисунки, остались люди, которые знали и любили её. А, значит, она жива и будет жить вечно, ведь её настоящее имя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Найдан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тибетском языке означает «Вечно живущая»!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851920" y="0"/>
            <a:ext cx="529208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0"/>
            <a:ext cx="238125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499992" y="335846"/>
            <a:ext cx="424847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Недетский почерк детского рисунка.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Пера разбег - как будто взмах крыла.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Певучих линий тоненькие струнки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Звенят, срываясь с кончика пера. 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Вальсирует свободно по паркету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Листа рука.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Душе дар богом дан провидеть.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Проступают силуэты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Сквозь плотный белый ватмана туман.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501008"/>
            <a:ext cx="48965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очертанья чудного мгновенья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Встают из пепла, возвещая вновь,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живы божество и вдохновенье...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вечны жизнь, и слёзы, и любовь... 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...Нам сквозь туман неверья и сомнений,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тайников бессмертного вчера,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Протягивает вечно юный гений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Нить Ариадны с кончика пера.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Эдэль</a:t>
            </a:r>
            <a:endParaRPr lang="ru-RU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1475656" y="0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Источники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000" dirty="0" smtClean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clubs.ya.ru/4611686018427431435/replies.xml?item_no=1137</a:t>
            </a:r>
            <a:endParaRPr lang="ru-RU" sz="2000" dirty="0" smtClean="0"/>
          </a:p>
          <a:p>
            <a:r>
              <a:rPr lang="en-US" sz="2000" dirty="0" smtClean="0"/>
              <a:t> </a:t>
            </a:r>
            <a:r>
              <a:rPr lang="en-US" sz="2000" dirty="0" smtClean="0">
                <a:hlinkClick r:id="rId4"/>
              </a:rPr>
              <a:t>http://www.myjulia.ru/article/346975</a:t>
            </a:r>
            <a:r>
              <a:rPr lang="en-US" sz="2000" dirty="0" smtClean="0">
                <a:hlinkClick r:id="rId4"/>
              </a:rPr>
              <a:t>/</a:t>
            </a:r>
            <a:endParaRPr lang="ru-RU" sz="2000" dirty="0" smtClean="0"/>
          </a:p>
          <a:p>
            <a:r>
              <a:rPr lang="ru-RU" sz="2000" dirty="0" smtClean="0"/>
              <a:t>Сайт </a:t>
            </a:r>
            <a:r>
              <a:rPr lang="ru-RU" sz="2000" dirty="0" err="1" smtClean="0"/>
              <a:t>Штель</a:t>
            </a:r>
            <a:r>
              <a:rPr lang="ru-RU" sz="2000" dirty="0" smtClean="0"/>
              <a:t> Т. Н. - </a:t>
            </a:r>
            <a:r>
              <a:rPr lang="en-US" sz="2000" dirty="0" smtClean="0">
                <a:hlinkClick r:id="rId5"/>
              </a:rPr>
              <a:t>http</a:t>
            </a:r>
            <a:r>
              <a:rPr lang="en-US" sz="2000" dirty="0" smtClean="0">
                <a:hlinkClick r:id="rId5"/>
              </a:rPr>
              <a:t>://shteltn.ucoz.ru</a:t>
            </a:r>
            <a:r>
              <a:rPr lang="en-US" sz="2000" dirty="0" smtClean="0">
                <a:hlinkClick r:id="rId5"/>
              </a:rPr>
              <a:t>/</a:t>
            </a:r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923928" y="0"/>
            <a:ext cx="522007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032250" y="908050"/>
            <a:ext cx="3996134" cy="521811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рисунки рождались без эскизов, всегда рисовала враз, набело и она никогда не пользовалась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стирательной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резинкой. «Я их заранее вижу… Они проступают на бумаге, как водяные знаки, и мне остаётся их чем-нибудь обвести», — говорила Надя.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1052736"/>
            <a:ext cx="238125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707904" y="0"/>
            <a:ext cx="543609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860032" y="692696"/>
            <a:ext cx="3960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Пушкина художница называла "самым родным поэтом". "Сначала были рисунки к сказкам Пушкина: Папа читал книжки, а я рисовала в это время". Потом на листах альбома появились её раздумья о жизни поэта. Лицейская тема была едва ли не самой любимой. В 1968 году, когда Наде </a:t>
            </a:r>
            <a:r>
              <a:rPr lang="ru-RU" sz="2400" dirty="0" err="1" smtClean="0"/>
              <a:t>Рушевой</a:t>
            </a:r>
            <a:r>
              <a:rPr lang="ru-RU" sz="2400" dirty="0" smtClean="0"/>
              <a:t> было 16 лет и с успехом прошла ее выставка в музее Пушкина на </a:t>
            </a:r>
            <a:r>
              <a:rPr lang="ru-RU" sz="2400" dirty="0" smtClean="0"/>
              <a:t>Мойке.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88640"/>
            <a:ext cx="417646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5" y="5589240"/>
            <a:ext cx="4104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На руках у Надежды Осиповны </a:t>
            </a:r>
            <a:r>
              <a:rPr lang="ru-RU" sz="2000" b="1" dirty="0" smtClean="0"/>
              <a:t>           (</a:t>
            </a:r>
            <a:r>
              <a:rPr lang="ru-RU" sz="2000" b="1" dirty="0" smtClean="0"/>
              <a:t>1968)</a:t>
            </a:r>
            <a:endParaRPr lang="ru-RU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635896" y="0"/>
            <a:ext cx="550810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16016" y="1124744"/>
            <a:ext cx="36724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Рушева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просьбе известного пушкиниста А.И.Гессена, проиллюстрировала первые главы готовящейся тогда к изданию его книги "Жизнь поэта".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3456384" cy="523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5661248"/>
            <a:ext cx="53640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Четырехлетний Саша Пушкин (1968)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383360" y="0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220072" y="692696"/>
            <a:ext cx="30243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Книга о Пушкине была задумана с иллюстрациями самого поэта, но, как известно, в детские и лицейские годы Пушкин почти не рисовал, точнее, его лицейские черновые рукописи не сохранились.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04664"/>
            <a:ext cx="504056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1" y="5877272"/>
            <a:ext cx="57691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Праздник в доме Пушкиных (1966)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3383360" y="1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940152" y="2967335"/>
            <a:ext cx="2808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Рушевой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московской школьнице, предложили дорисовать то, что, может быть, нарисовал бы юный Пушкин.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60648"/>
            <a:ext cx="446449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5" y="6198990"/>
            <a:ext cx="56835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Саша Пушкин с сестрой (1968</a:t>
            </a:r>
            <a:r>
              <a:rPr lang="ru-RU" b="1" dirty="0" smtClean="0"/>
              <a:t>)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1475656" y="0"/>
            <a:ext cx="576064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332656"/>
            <a:ext cx="352839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83568" y="5445224"/>
            <a:ext cx="345638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Поэт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13-летнем возрасте (1968)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99423" y="0"/>
            <a:ext cx="3244577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436096" y="4721662"/>
            <a:ext cx="3707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Поэт в возрасте 16 лет (1968)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4067944" y="0"/>
            <a:ext cx="507605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0"/>
            <a:ext cx="46032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355976" y="6237312"/>
            <a:ext cx="446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Юный поэт и дама его мечты (1967</a:t>
            </a:r>
            <a:r>
              <a:rPr lang="ru-RU" b="1" dirty="0" smtClean="0"/>
              <a:t>)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620</Words>
  <Application>Microsoft Office PowerPoint</Application>
  <PresentationFormat>Экран (4:3)</PresentationFormat>
  <Paragraphs>66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Пушкиниана  Нади Рушевой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Пушкиниана  Нади Рушевой</dc:title>
  <cp:lastModifiedBy>Admin</cp:lastModifiedBy>
  <cp:revision>6</cp:revision>
  <dcterms:modified xsi:type="dcterms:W3CDTF">2011-08-28T05:48:07Z</dcterms:modified>
</cp:coreProperties>
</file>