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58" r:id="rId3"/>
    <p:sldId id="259" r:id="rId4"/>
    <p:sldId id="260" r:id="rId5"/>
    <p:sldId id="28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7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15.xml"/><Relationship Id="rId7" Type="http://schemas.openxmlformats.org/officeDocument/2006/relationships/slide" Target="slide1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7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7" Type="http://schemas.openxmlformats.org/officeDocument/2006/relationships/slide" Target="slide2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slide" Target="slide23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7" Type="http://schemas.openxmlformats.org/officeDocument/2006/relationships/slide" Target="slide2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5" Type="http://schemas.openxmlformats.org/officeDocument/2006/relationships/slide" Target="slide27.xml"/><Relationship Id="rId4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scool11-asb.narod.ru/gogol-5a.htm" TargetMode="External"/><Relationship Id="rId13" Type="http://schemas.openxmlformats.org/officeDocument/2006/relationships/hyperlink" Target="http://forum.vgd.ru/268/23670/30.htm" TargetMode="External"/><Relationship Id="rId18" Type="http://schemas.openxmlformats.org/officeDocument/2006/relationships/hyperlink" Target="http://www.koplikod.ru/index.php/component/datsogallery/detail/43/1342" TargetMode="External"/><Relationship Id="rId3" Type="http://schemas.openxmlformats.org/officeDocument/2006/relationships/hyperlink" Target="http://www.puppet.ru/?pageId=134" TargetMode="External"/><Relationship Id="rId7" Type="http://schemas.openxmlformats.org/officeDocument/2006/relationships/hyperlink" Target="http://torrent-2011.ucoz.ru/news/vechera_na_khutore_bliz_dikanki_polnaja_restavracija/2010-06-20-5292" TargetMode="External"/><Relationship Id="rId12" Type="http://schemas.openxmlformats.org/officeDocument/2006/relationships/hyperlink" Target="http://starina.info/prew.htm?idz=5251" TargetMode="External"/><Relationship Id="rId17" Type="http://schemas.openxmlformats.org/officeDocument/2006/relationships/hyperlink" Target="http://www.allmoviez.ru/movie-6794.html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www.darovanie.ru/phpbb2/viewtopic.php?p=29681&amp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stelevisor.ru/print:page,1,77-vechera-na-xutore-bliz-dikanki.html" TargetMode="External"/><Relationship Id="rId11" Type="http://schemas.openxmlformats.org/officeDocument/2006/relationships/hyperlink" Target="http://fenixclub.com/index.php?showtopic=71566&amp;hl" TargetMode="External"/><Relationship Id="rId5" Type="http://schemas.openxmlformats.org/officeDocument/2006/relationships/hyperlink" Target="http://forum.sharereactor.ru/showthread.php?t=11084&amp;page=4" TargetMode="External"/><Relationship Id="rId15" Type="http://schemas.openxmlformats.org/officeDocument/2006/relationships/hyperlink" Target="http://www.intoclassics.net/news/2010-01-05-12712" TargetMode="External"/><Relationship Id="rId10" Type="http://schemas.openxmlformats.org/officeDocument/2006/relationships/hyperlink" Target="http://www.labirint.ru/screenshot/goods/95329/14/" TargetMode="External"/><Relationship Id="rId19" Type="http://schemas.openxmlformats.org/officeDocument/2006/relationships/hyperlink" Target="http://musicmp3.spb.ru/artist/skazki.html" TargetMode="External"/><Relationship Id="rId4" Type="http://schemas.openxmlformats.org/officeDocument/2006/relationships/hyperlink" Target="http://www.mirf.ru/Articles/art3617.htm" TargetMode="External"/><Relationship Id="rId9" Type="http://schemas.openxmlformats.org/officeDocument/2006/relationships/hyperlink" Target="http://deniskastories.narod.ru/hutor.html" TargetMode="External"/><Relationship Id="rId14" Type="http://schemas.openxmlformats.org/officeDocument/2006/relationships/hyperlink" Target="http://kargoo.gov.kz/schools/sch66/gallery/link164/pagenum=1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1600" dirty="0" smtClean="0"/>
              <a:t>Муниципальное общеобразовательное учреждение МОУ </a:t>
            </a:r>
            <a:r>
              <a:rPr lang="ru-RU" sz="1600" dirty="0" err="1" smtClean="0"/>
              <a:t>Улётовская</a:t>
            </a:r>
            <a:r>
              <a:rPr lang="ru-RU" sz="1600" dirty="0" smtClean="0"/>
              <a:t> средняя общеобразовательная школа</a:t>
            </a:r>
            <a:br>
              <a:rPr lang="ru-RU" sz="1600" dirty="0" smtClean="0"/>
            </a:br>
            <a:r>
              <a:rPr lang="ru-RU" sz="1600" dirty="0" smtClean="0"/>
              <a:t>с. Улёты </a:t>
            </a:r>
            <a:r>
              <a:rPr lang="ru-RU" sz="1600" dirty="0" err="1" smtClean="0"/>
              <a:t>Улётовского</a:t>
            </a:r>
            <a:r>
              <a:rPr lang="ru-RU" sz="1600" dirty="0" smtClean="0"/>
              <a:t> района Забайкальского края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Чудеса, да и только…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урок литературы в 6 классе 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повести Н.В. Гоголя «Ночь перед Рождеством»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900" i="1" dirty="0" smtClean="0">
                <a:solidFill>
                  <a:schemeClr val="accent1">
                    <a:lumMod val="50000"/>
                  </a:schemeClr>
                </a:solidFill>
              </a:rPr>
              <a:t>Автор – учитель русского языка и литературы </a:t>
            </a:r>
            <a:r>
              <a:rPr lang="ru-RU" sz="1900" i="1" dirty="0" err="1" smtClean="0">
                <a:solidFill>
                  <a:schemeClr val="accent1">
                    <a:lumMod val="50000"/>
                  </a:schemeClr>
                </a:solidFill>
              </a:rPr>
              <a:t>Бродягина</a:t>
            </a:r>
            <a:r>
              <a:rPr lang="ru-RU" sz="1900" i="1" dirty="0" smtClean="0">
                <a:solidFill>
                  <a:schemeClr val="accent1">
                    <a:lumMod val="50000"/>
                  </a:schemeClr>
                </a:solidFill>
              </a:rPr>
              <a:t> Ольга Семёновна</a:t>
            </a:r>
            <a:endParaRPr lang="ru-RU" sz="19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гоголь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285720" y="1428736"/>
            <a:ext cx="2143140" cy="178595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солох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3108" y="214290"/>
            <a:ext cx="6858000" cy="600079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214282" y="5929330"/>
            <a:ext cx="714380" cy="756664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idx="4294967295"/>
          </p:nvPr>
        </p:nvSpPr>
        <p:spPr>
          <a:xfrm>
            <a:off x="1142976" y="1600200"/>
            <a:ext cx="7086624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Солоха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14282" y="5929330"/>
            <a:ext cx="714380" cy="756664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оксан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71670" y="357166"/>
            <a:ext cx="6858000" cy="5857916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Оксана 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14282" y="5929330"/>
            <a:ext cx="714380" cy="756664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xxxx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00232" y="214290"/>
            <a:ext cx="6858000" cy="557216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357158" y="1600200"/>
            <a:ext cx="7872442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Черт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28596" y="1600200"/>
            <a:ext cx="7801004" cy="4525963"/>
          </a:xfrm>
        </p:spPr>
        <p:txBody>
          <a:bodyPr/>
          <a:lstStyle/>
          <a:p>
            <a:pPr>
              <a:buNone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4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Царица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214282" y="5929330"/>
            <a:ext cx="714380" cy="756664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екат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43372" y="428604"/>
            <a:ext cx="4759348" cy="571504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 4. Всякая всячина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За чем отправился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Вакула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к царице?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Что спрятал черт в карман?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Песни, которые распевают в канун Рождества?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Казак, который, согласно молве, был «немного сродни черту»?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Вторая специальность кузнеца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Вакулы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алее 5">
            <a:hlinkClick r:id="rId8" action="ppaction://hlinksldjump" highlightClick="1"/>
          </p:cNvPr>
          <p:cNvSpPr/>
          <p:nvPr/>
        </p:nvSpPr>
        <p:spPr>
          <a:xfrm>
            <a:off x="7715272" y="6072206"/>
            <a:ext cx="1042416" cy="613788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357158" y="1600200"/>
            <a:ext cx="7872442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черевичками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xxxxxxx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86050" y="142852"/>
            <a:ext cx="5405442" cy="478634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142844" y="5786454"/>
            <a:ext cx="857256" cy="899540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месссс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43306" y="214290"/>
            <a:ext cx="5072098" cy="6215106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 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142844" y="5786454"/>
            <a:ext cx="857256" cy="899540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142844" y="5786454"/>
            <a:ext cx="857256" cy="899540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коляд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14414" y="285728"/>
            <a:ext cx="6858000" cy="5181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10800000" flipV="1">
            <a:off x="2500298" y="5857890"/>
            <a:ext cx="6002032" cy="500067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Колядки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142844" y="5786454"/>
            <a:ext cx="857256" cy="899540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071942"/>
            <a:ext cx="2828916" cy="1285884"/>
          </a:xfrm>
        </p:spPr>
        <p:txBody>
          <a:bodyPr>
            <a:normAutofit/>
          </a:bodyPr>
          <a:lstStyle/>
          <a:p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Пацюк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пац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86050" y="285728"/>
            <a:ext cx="5429288" cy="5772152"/>
          </a:xfrm>
          <a:prstGeom prst="ellipse">
            <a:avLst/>
          </a:prstGeom>
          <a:noFill/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95244" y="5938854"/>
            <a:ext cx="857256" cy="899540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вакулв и ок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86182" y="785794"/>
            <a:ext cx="4781572" cy="5214974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929066"/>
            <a:ext cx="2971792" cy="78581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Маляр 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Разминка для команд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В каком году была написана повесть?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В какой сборник Н.В. Гоголя вошла?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 Какую приписку сделал автор к названию сборника?     </a:t>
            </a:r>
            <a:r>
              <a:rPr lang="ru-RU" dirty="0" smtClean="0"/>
              <a:t>                     </a:t>
            </a: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6000760" y="1643050"/>
            <a:ext cx="1928818" cy="1033272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1833 г.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714612" y="3214686"/>
            <a:ext cx="5429288" cy="1033272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«Вечера на хуторе близ Диканьки».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786050" y="5072074"/>
            <a:ext cx="5429288" cy="1033272"/>
          </a:xfrm>
          <a:prstGeom prst="horizontalScroll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Повести, изданные пасечником Рудым 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Паньком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 5. Гости </a:t>
            </a:r>
            <a:r>
              <a:rPr lang="ru-RU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Солохи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«… увидевши свет в её хате, завернул к ней, в намерении провести вечер с нею.» 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hlinkClick r:id="rId3" action="ppaction://hlinksldjump"/>
              </a:rPr>
              <a:t>Ответ</a:t>
            </a:r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«… между тем ни на шутку разнежился у 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Солохи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: целовал её руку…, брался за сердце…»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hlinkClick r:id="rId4" action="ppaction://hlinksldjump"/>
              </a:rPr>
              <a:t>Ответ</a:t>
            </a:r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«… вошел, покряхтывая и потирая руки,…рад этому случаю погулять немного у неё и не испугался метели.»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hlinkClick r:id="rId5" action="ppaction://hlinksldjump"/>
              </a:rPr>
              <a:t>Ответ</a:t>
            </a:r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«… дала знак … лезть в тот самый мешок, в котором сидел уже дьяк.»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hlinkClick r:id="rId6" action="ppaction://hlinksldjump"/>
              </a:rPr>
              <a:t>Ответ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Управляющая кнопка: далее 5">
            <a:hlinkClick r:id="rId7" action="ppaction://hlinksldjump" highlightClick="1"/>
          </p:cNvPr>
          <p:cNvSpPr/>
          <p:nvPr/>
        </p:nvSpPr>
        <p:spPr>
          <a:xfrm>
            <a:off x="7715272" y="6072206"/>
            <a:ext cx="1042416" cy="613788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14282" y="5643578"/>
            <a:ext cx="857256" cy="970978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голов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428604"/>
            <a:ext cx="4329131" cy="5000660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Голова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14282" y="5643578"/>
            <a:ext cx="857256" cy="970978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xxxxxxx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357166"/>
            <a:ext cx="5074366" cy="5486400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Черт 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14282" y="5643578"/>
            <a:ext cx="857256" cy="970978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дьяк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71934" y="785794"/>
            <a:ext cx="3352808" cy="5643602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2071670" y="1600201"/>
            <a:ext cx="2214578" cy="347187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/>
              <a:t>                                                              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Дьяк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14282" y="5643578"/>
            <a:ext cx="857256" cy="970978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чуб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14744" y="714356"/>
            <a:ext cx="4195767" cy="4786346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/>
              <a:t>                      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Чуб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 6. Для самых внимательных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4840303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«Восхищенный кузнец поцеловал её, и лицо её пуще загорелось, и она стала ещё лучше».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hlinkClick r:id="rId3" action="ppaction://hlinksldjump"/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Ответ</a:t>
            </a:r>
            <a:endParaRPr lang="ru-RU" sz="28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«…кричала баба в 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козацкой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свитке, с фиолетовым носом, размахивая руками.»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Ответ</a:t>
            </a:r>
            <a:endParaRPr lang="ru-RU" sz="28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то самое время, когда 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Солоха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затворяла за ним дверь, кто-то постучался снова. Это был…»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Ответ</a:t>
            </a:r>
            <a:endParaRPr lang="ru-RU" sz="28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далее 7">
            <a:hlinkClick r:id="rId7" action="ppaction://hlinksldjump" highlightClick="1"/>
          </p:cNvPr>
          <p:cNvSpPr/>
          <p:nvPr/>
        </p:nvSpPr>
        <p:spPr>
          <a:xfrm>
            <a:off x="7715272" y="6072206"/>
            <a:ext cx="1042416" cy="613788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14282" y="5643578"/>
            <a:ext cx="857256" cy="970978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оксан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71934" y="642918"/>
            <a:ext cx="4743459" cy="5643602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428596" y="857232"/>
            <a:ext cx="4000528" cy="526893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Оксана во время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сватовства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Вакулы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214282" y="5643578"/>
            <a:ext cx="857256" cy="970978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ттт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4810" y="285728"/>
            <a:ext cx="4786306" cy="5857915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571472" y="1571612"/>
            <a:ext cx="4000528" cy="3971925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Бабы обсуждают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исчезновение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Вакулы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214282" y="5643578"/>
            <a:ext cx="857256" cy="970978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солл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43306" y="500042"/>
            <a:ext cx="5143504" cy="5838829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Содержимое 9"/>
          <p:cNvSpPr>
            <a:spLocks noGrp="1"/>
          </p:cNvSpPr>
          <p:nvPr>
            <p:ph idx="4294967295"/>
          </p:nvPr>
        </p:nvSpPr>
        <p:spPr>
          <a:xfrm>
            <a:off x="500034" y="3071813"/>
            <a:ext cx="4900641" cy="25003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40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Козак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Свербыгуз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ef2d0bcb.jpg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 rot="16200000">
            <a:off x="7672098" y="5874016"/>
            <a:ext cx="1042416" cy="613788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1500166" y="274638"/>
            <a:ext cx="6729434" cy="1143000"/>
          </a:xfrm>
        </p:spPr>
        <p:txBody>
          <a:bodyPr>
            <a:noAutofit/>
          </a:bodyPr>
          <a:lstStyle/>
          <a:p>
            <a:r>
              <a:rPr lang="ru-RU" sz="7200" i="1" dirty="0" smtClean="0">
                <a:solidFill>
                  <a:srgbClr val="7030A0"/>
                </a:solidFill>
                <a:latin typeface="Bookman Old Style" pitchFamily="18" charset="0"/>
              </a:rPr>
              <a:t>За участие</a:t>
            </a:r>
            <a:endParaRPr lang="ru-RU" sz="7200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Тур 1.Что бы это значило?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Бандура – </a:t>
            </a:r>
            <a:endParaRPr lang="ru-RU" sz="28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Буряк –  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Галушки –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Гопак –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Кожух –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Люлька –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Парубок –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Рушник –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Черевики – </a:t>
            </a:r>
          </a:p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Хутор – 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071546"/>
            <a:ext cx="5643602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музыкальный инструмент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1571612"/>
            <a:ext cx="192882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свёкла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5143512"/>
            <a:ext cx="2214578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башмаки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2643182"/>
            <a:ext cx="228601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танец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2071678"/>
            <a:ext cx="2071702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клёцки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86050" y="4643446"/>
            <a:ext cx="2000264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полотенце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86050" y="4143380"/>
            <a:ext cx="2000264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парень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3643314"/>
            <a:ext cx="2071702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трубка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3071810"/>
            <a:ext cx="2071702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тулуп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00298" y="5715016"/>
            <a:ext cx="4286280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небольшая деревушка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Использованные источники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r>
              <a:rPr lang="ru-RU" sz="1400" dirty="0" smtClean="0"/>
              <a:t>Фон - </a:t>
            </a:r>
            <a:r>
              <a:rPr lang="en-US" sz="1400" dirty="0" smtClean="0">
                <a:hlinkClick r:id="rId3"/>
              </a:rPr>
              <a:t>http://www.puppet.ru/?pageId=134</a:t>
            </a:r>
            <a:endParaRPr lang="ru-RU" sz="1400" dirty="0" smtClean="0"/>
          </a:p>
          <a:p>
            <a:r>
              <a:rPr lang="ru-RU" sz="1400" dirty="0" err="1" smtClean="0"/>
              <a:t>Вакула</a:t>
            </a:r>
            <a:r>
              <a:rPr lang="ru-RU" sz="1400" dirty="0" smtClean="0"/>
              <a:t> на черте - </a:t>
            </a:r>
            <a:r>
              <a:rPr lang="en-US" sz="1400" dirty="0" smtClean="0">
                <a:hlinkClick r:id="rId4"/>
              </a:rPr>
              <a:t>http://www.mirf.ru/Articles/art3617.htm</a:t>
            </a:r>
            <a:endParaRPr lang="ru-RU" sz="1400" dirty="0" smtClean="0"/>
          </a:p>
          <a:p>
            <a:r>
              <a:rPr lang="ru-RU" sz="1400" dirty="0" err="1" smtClean="0"/>
              <a:t>Вакула</a:t>
            </a:r>
            <a:r>
              <a:rPr lang="ru-RU" sz="1400" dirty="0" smtClean="0"/>
              <a:t> и ..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5"/>
              </a:rPr>
              <a:t>http://forum.sharereactor.ru/showthread.php?t=11084&amp;page=4</a:t>
            </a:r>
            <a:endParaRPr lang="ru-RU" sz="1400" dirty="0" smtClean="0"/>
          </a:p>
          <a:p>
            <a:r>
              <a:rPr lang="ru-RU" sz="1400" dirty="0" smtClean="0"/>
              <a:t>Обложка - </a:t>
            </a:r>
            <a:r>
              <a:rPr lang="en-US" sz="1400" dirty="0" smtClean="0">
                <a:hlinkClick r:id="rId6"/>
              </a:rPr>
              <a:t>http://rustelevisor.ru/print:page,1,77-vechera-na-xutore-bliz-dikanki.html</a:t>
            </a:r>
            <a:endParaRPr lang="ru-RU" sz="1400" dirty="0" smtClean="0"/>
          </a:p>
          <a:p>
            <a:r>
              <a:rPr lang="ru-RU" sz="1400" dirty="0" smtClean="0"/>
              <a:t>Черт, Оксана,  - </a:t>
            </a:r>
            <a:r>
              <a:rPr lang="en-US" sz="1400" dirty="0" smtClean="0">
                <a:hlinkClick r:id="rId7"/>
              </a:rPr>
              <a:t>http://torrent-2011.ucoz.ru/news/vechera_na_khutore_bliz_dikanki_polnaja_restavracija/2010-06-20-5292</a:t>
            </a:r>
            <a:endParaRPr lang="ru-RU" sz="1400" dirty="0" smtClean="0"/>
          </a:p>
          <a:p>
            <a:r>
              <a:rPr lang="ru-RU" sz="1400" dirty="0" smtClean="0"/>
              <a:t>Портрет - </a:t>
            </a:r>
            <a:r>
              <a:rPr lang="en-US" sz="1400" dirty="0" smtClean="0">
                <a:hlinkClick r:id="rId8"/>
              </a:rPr>
              <a:t>http://scool11-asb.narod.ru/gogol-5a.htm</a:t>
            </a:r>
            <a:endParaRPr lang="ru-RU" sz="1400" dirty="0" smtClean="0"/>
          </a:p>
          <a:p>
            <a:r>
              <a:rPr lang="ru-RU" sz="1400" dirty="0" smtClean="0"/>
              <a:t>Герои - </a:t>
            </a:r>
            <a:r>
              <a:rPr lang="en-US" sz="1400" dirty="0" smtClean="0">
                <a:hlinkClick r:id="rId9"/>
              </a:rPr>
              <a:t>http://deniskastories.narod.ru/hutor.html</a:t>
            </a:r>
            <a:r>
              <a:rPr lang="ru-RU" sz="1400" dirty="0" smtClean="0"/>
              <a:t>, </a:t>
            </a:r>
            <a:r>
              <a:rPr lang="en-US" sz="1400" dirty="0" smtClean="0">
                <a:hlinkClick r:id="rId10"/>
              </a:rPr>
              <a:t>http://www.labirint.ru/screenshot/goods/95329/14/</a:t>
            </a:r>
            <a:endParaRPr lang="ru-RU" sz="1400" dirty="0" smtClean="0"/>
          </a:p>
          <a:p>
            <a:r>
              <a:rPr lang="ru-RU" sz="1400" dirty="0" smtClean="0"/>
              <a:t>Игра со зрителями , слайд  - </a:t>
            </a:r>
            <a:r>
              <a:rPr lang="en-US" sz="1400" dirty="0" smtClean="0">
                <a:hlinkClick r:id="rId11"/>
              </a:rPr>
              <a:t>http://fenixclub.com/index.php?showtopic=71566&amp;hl</a:t>
            </a:r>
            <a:r>
              <a:rPr lang="en-US" sz="1400" dirty="0" smtClean="0"/>
              <a:t>=</a:t>
            </a:r>
            <a:endParaRPr lang="ru-RU" sz="1400" dirty="0" smtClean="0"/>
          </a:p>
          <a:p>
            <a:r>
              <a:rPr lang="ru-RU" sz="1400" dirty="0" err="1" smtClean="0"/>
              <a:t>Вакула</a:t>
            </a:r>
            <a:r>
              <a:rPr lang="ru-RU" sz="1400" dirty="0" smtClean="0"/>
              <a:t> на черте - </a:t>
            </a:r>
            <a:r>
              <a:rPr lang="en-US" sz="1400" dirty="0" smtClean="0">
                <a:hlinkClick r:id="rId12"/>
              </a:rPr>
              <a:t>http://starina.info/prew.htm?idz=5251</a:t>
            </a:r>
            <a:endParaRPr lang="ru-RU" sz="1400" dirty="0" smtClean="0"/>
          </a:p>
          <a:p>
            <a:r>
              <a:rPr lang="ru-RU" sz="1400" dirty="0" err="1" smtClean="0"/>
              <a:t>Пацюк</a:t>
            </a:r>
            <a:r>
              <a:rPr lang="ru-RU" sz="1400" dirty="0" smtClean="0"/>
              <a:t> - </a:t>
            </a:r>
            <a:r>
              <a:rPr lang="en-US" sz="1400" dirty="0" smtClean="0">
                <a:hlinkClick r:id="rId13"/>
              </a:rPr>
              <a:t>http://forum.vgd.ru/268/23670/30.htm</a:t>
            </a:r>
            <a:r>
              <a:rPr lang="ru-RU" sz="1400" dirty="0" smtClean="0"/>
              <a:t>, </a:t>
            </a:r>
            <a:r>
              <a:rPr lang="en-US" sz="1400" dirty="0" smtClean="0">
                <a:hlinkClick r:id="rId14"/>
              </a:rPr>
              <a:t>http://kargoo.gov.kz/schools/sch66/gallery/link164/pagenum=14</a:t>
            </a:r>
            <a:endParaRPr lang="ru-RU" sz="1400" dirty="0" smtClean="0"/>
          </a:p>
          <a:p>
            <a:r>
              <a:rPr lang="ru-RU" sz="1400" dirty="0" smtClean="0"/>
              <a:t>Царица - </a:t>
            </a:r>
            <a:r>
              <a:rPr lang="en-US" sz="1400" dirty="0" smtClean="0">
                <a:hlinkClick r:id="rId15"/>
              </a:rPr>
              <a:t>http://www.intoclassics.net/news/2010-01-05-12712</a:t>
            </a:r>
            <a:endParaRPr lang="ru-RU" sz="1400" dirty="0" smtClean="0"/>
          </a:p>
          <a:p>
            <a:r>
              <a:rPr lang="ru-RU" sz="1400" dirty="0" smtClean="0"/>
              <a:t>Черевички - </a:t>
            </a:r>
            <a:r>
              <a:rPr lang="en-US" sz="1400" dirty="0" smtClean="0">
                <a:hlinkClick r:id="rId16"/>
              </a:rPr>
              <a:t>http://www.darovanie.ru/phpbb2/viewtopic.php?p=29681&amp;</a:t>
            </a:r>
            <a:endParaRPr lang="ru-RU" sz="1400" dirty="0" smtClean="0"/>
          </a:p>
          <a:p>
            <a:r>
              <a:rPr lang="ru-RU" sz="1400" dirty="0" smtClean="0"/>
              <a:t>Черт - </a:t>
            </a:r>
            <a:r>
              <a:rPr lang="en-US" sz="1400" dirty="0" smtClean="0">
                <a:hlinkClick r:id="rId17"/>
              </a:rPr>
              <a:t>http://www.allmoviez.ru/movie-6794.html</a:t>
            </a:r>
            <a:endParaRPr lang="ru-RU" sz="1400" dirty="0" smtClean="0"/>
          </a:p>
          <a:p>
            <a:r>
              <a:rPr lang="ru-RU" sz="1400" dirty="0" smtClean="0"/>
              <a:t>Слайды № 25 – 27 - </a:t>
            </a:r>
            <a:r>
              <a:rPr lang="en-US" sz="1400" dirty="0" smtClean="0">
                <a:hlinkClick r:id="rId18"/>
              </a:rPr>
              <a:t>http://www.koplikod.ru/index.php/component/datsogallery/detail/43/1342</a:t>
            </a:r>
            <a:endParaRPr lang="ru-RU" sz="1400" dirty="0" smtClean="0"/>
          </a:p>
          <a:p>
            <a:r>
              <a:rPr lang="ru-RU" sz="1400" dirty="0" smtClean="0"/>
              <a:t>Музыка - </a:t>
            </a:r>
            <a:r>
              <a:rPr lang="en-US" sz="1400" dirty="0" smtClean="0">
                <a:hlinkClick r:id="rId19"/>
              </a:rPr>
              <a:t>http://musicmp3.spb.ru/artist/skazki.html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со зрителями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на метл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85852" y="1285860"/>
            <a:ext cx="6357982" cy="5143536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вакулв и ок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57290" y="1142984"/>
            <a:ext cx="6215106" cy="5214974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казаки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00100" y="1142984"/>
            <a:ext cx="6858000" cy="5181600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мужики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000100" y="1071546"/>
            <a:ext cx="6858000" cy="5181600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 descr="зеркало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1000100" y="1000108"/>
            <a:ext cx="6858000" cy="5429288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297" y="428608"/>
          <a:ext cx="6357988" cy="5765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076"/>
                <a:gridCol w="489076"/>
                <a:gridCol w="489076"/>
                <a:gridCol w="489076"/>
                <a:gridCol w="489076"/>
                <a:gridCol w="489076"/>
                <a:gridCol w="489076"/>
                <a:gridCol w="489076"/>
                <a:gridCol w="489076"/>
                <a:gridCol w="489076"/>
                <a:gridCol w="489076"/>
                <a:gridCol w="489076"/>
                <a:gridCol w="489076"/>
              </a:tblGrid>
              <a:tr h="439618">
                <a:tc gridSpan="9"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                                  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00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6286512" y="214290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786710" y="714356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714744" y="2571744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5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714876" y="2571744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86314" y="1643050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785918" y="5286388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8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715008" y="714356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786050" y="3357562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7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idx="4294967295"/>
          </p:nvPr>
        </p:nvSpPr>
        <p:spPr>
          <a:xfrm>
            <a:off x="428596" y="214290"/>
            <a:ext cx="7801004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Тур 2. Отгадай – </a:t>
            </a:r>
            <a:r>
              <a:rPr lang="ru-RU" sz="36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Горизонталь.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4. Блюдо, которое смаковал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Пацюк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7. Так звали мать кузнеца.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8. Что хотел заключить черт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кузнецом?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Вертикаль.</a:t>
            </a:r>
          </a:p>
          <a:p>
            <a:pPr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Так называют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украинских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юношей.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2. Имя кузнеца.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3. Имя возлюбленной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кузнеца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5. Украшение на шее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матери  кузнеца.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6. Глава села на Украине. </a:t>
            </a:r>
          </a:p>
          <a:p>
            <a:pPr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428608"/>
          <a:ext cx="7215234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018"/>
                <a:gridCol w="555018"/>
                <a:gridCol w="555018"/>
                <a:gridCol w="555018"/>
                <a:gridCol w="555018"/>
                <a:gridCol w="555018"/>
                <a:gridCol w="555018"/>
                <a:gridCol w="555018"/>
                <a:gridCol w="555018"/>
                <a:gridCol w="555018"/>
                <a:gridCol w="555018"/>
                <a:gridCol w="555018"/>
                <a:gridCol w="555018"/>
              </a:tblGrid>
              <a:tr h="439618">
                <a:tc gridSpan="9"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                                                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П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err="1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у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err="1" smtClean="0">
                          <a:solidFill>
                            <a:schemeClr val="bg1"/>
                          </a:solidFill>
                        </a:rPr>
                        <a:t>ш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б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у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м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err="1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err="1" smtClean="0">
                          <a:solidFill>
                            <a:schemeClr val="bg1"/>
                          </a:solidFill>
                        </a:rPr>
                        <a:t>х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00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i="1" dirty="0" err="1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л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и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err="1" smtClean="0">
                          <a:solidFill>
                            <a:schemeClr val="bg1"/>
                          </a:solidFill>
                        </a:rPr>
                        <a:t>н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err="1" smtClean="0">
                          <a:solidFill>
                            <a:schemeClr val="bg1"/>
                          </a:solidFill>
                        </a:rPr>
                        <a:t>р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т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о</a:t>
                      </a:r>
                      <a:endParaRPr lang="ru-RU" sz="2400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5429256" y="142852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000892" y="714356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00298" y="2571744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5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571868" y="2571744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571868" y="1714488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14282" y="5357826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8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714876" y="714356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357290" y="3500438"/>
            <a:ext cx="642942" cy="57150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7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idx="4294967295"/>
          </p:nvPr>
        </p:nvSpPr>
        <p:spPr>
          <a:xfrm>
            <a:off x="357158" y="428625"/>
            <a:ext cx="7000924" cy="5697538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Тур 2.Правильное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кроссворда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 3. Узнай меня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Кто из героев летал верхом на черте?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Ел вареники без  помощи рук?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Летал на метле?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Красовался перед зеркалом?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Боялся креста?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  <a:hlinkClick r:id="rId8" action="ppaction://hlinksldjump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Хотел познакомиться с народом?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rId9" action="ppaction://hlinksldjump" highlightClick="1"/>
          </p:cNvPr>
          <p:cNvSpPr/>
          <p:nvPr/>
        </p:nvSpPr>
        <p:spPr>
          <a:xfrm>
            <a:off x="7715272" y="6072206"/>
            <a:ext cx="1042416" cy="613788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вакула на ч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9124" y="357166"/>
            <a:ext cx="4071966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Вакула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214282" y="5929330"/>
            <a:ext cx="714380" cy="756664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c66c06bfa57.jp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пац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0"/>
            <a:ext cx="8501090" cy="6858000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500034" y="5857892"/>
            <a:ext cx="714380" cy="756664"/>
          </a:xfrm>
          <a:prstGeom prst="actionButtonHom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650</Words>
  <Application>Microsoft Office PowerPoint</Application>
  <PresentationFormat>Экран (4:3)</PresentationFormat>
  <Paragraphs>265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Муниципальное общеобразовательное учреждение МОУ Улётовская средняя общеобразовательная школа с. Улёты Улётовского района Забайкальского края </vt:lpstr>
      <vt:lpstr>Разминка для команд</vt:lpstr>
      <vt:lpstr>Тур 1.Что бы это значило?</vt:lpstr>
      <vt:lpstr>Игра со зрителями</vt:lpstr>
      <vt:lpstr>Слайд 5</vt:lpstr>
      <vt:lpstr>Слайд 6</vt:lpstr>
      <vt:lpstr>Тур 3. Узнай меня</vt:lpstr>
      <vt:lpstr>Слайд 8</vt:lpstr>
      <vt:lpstr>Слайд 9</vt:lpstr>
      <vt:lpstr>Слайд 10</vt:lpstr>
      <vt:lpstr>Слайд 11</vt:lpstr>
      <vt:lpstr>Слайд 12</vt:lpstr>
      <vt:lpstr>Слайд 13</vt:lpstr>
      <vt:lpstr>Тур 4. Всякая всячина</vt:lpstr>
      <vt:lpstr>Слайд 15</vt:lpstr>
      <vt:lpstr>Слайд 16</vt:lpstr>
      <vt:lpstr>Колядки</vt:lpstr>
      <vt:lpstr>Пацюк</vt:lpstr>
      <vt:lpstr>Маляр </vt:lpstr>
      <vt:lpstr>Тур 5. Гости Солохи</vt:lpstr>
      <vt:lpstr>Слайд 21</vt:lpstr>
      <vt:lpstr>Слайд 22</vt:lpstr>
      <vt:lpstr>Слайд 23</vt:lpstr>
      <vt:lpstr>Слайд 24</vt:lpstr>
      <vt:lpstr>Тур 6. Для самых внимательных</vt:lpstr>
      <vt:lpstr>Слайд 26</vt:lpstr>
      <vt:lpstr>Слайд 27</vt:lpstr>
      <vt:lpstr>Слайд 28</vt:lpstr>
      <vt:lpstr>За участие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69</cp:revision>
  <dcterms:modified xsi:type="dcterms:W3CDTF">2010-12-15T12:55:04Z</dcterms:modified>
</cp:coreProperties>
</file>