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6" r:id="rId1"/>
  </p:sldMasterIdLst>
  <p:notesMasterIdLst>
    <p:notesMasterId r:id="rId10"/>
  </p:notes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3A512A0F-7976-47D4-B36C-A9371F673C46}">
          <p14:sldIdLst>
            <p14:sldId id="256"/>
          </p14:sldIdLst>
        </p14:section>
        <p14:section name="Раздел без заголовка" id="{5286D4B3-D16F-4D03-99D1-5E8F4668C80A}">
          <p14:sldIdLst>
            <p14:sldId id="257"/>
            <p14:sldId id="258"/>
            <p14:sldId id="263"/>
            <p14:sldId id="259"/>
            <p14:sldId id="260"/>
            <p14:sldId id="261"/>
            <p14:sldId id="26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2" autoAdjust="0"/>
    <p:restoredTop sz="94671" autoAdjust="0"/>
  </p:normalViewPr>
  <p:slideViewPr>
    <p:cSldViewPr>
      <p:cViewPr>
        <p:scale>
          <a:sx n="71" d="100"/>
          <a:sy n="71" d="100"/>
        </p:scale>
        <p:origin x="-1368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2A6762-02AC-41D4-B7D7-5D5AEBE23EA0}" type="datetimeFigureOut">
              <a:rPr lang="ru-RU" smtClean="0"/>
              <a:pPr/>
              <a:t>23.12.2011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E7A063-A652-4129-8C39-95873244C5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19843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E7A063-A652-4129-8C39-95873244C537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18829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12/23/2011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12/23/2011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12/23/2011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12/23/2011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12/23/2011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12/23/2011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009892A-0574-4753-B3B5-882803074C2D}" type="datetimeFigureOut">
              <a:rPr lang="en-US" smtClean="0"/>
              <a:pPr/>
              <a:t>12/23/2011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7" r:id="rId1"/>
    <p:sldLayoutId id="2147484108" r:id="rId2"/>
    <p:sldLayoutId id="2147484109" r:id="rId3"/>
    <p:sldLayoutId id="2147484110" r:id="rId4"/>
    <p:sldLayoutId id="2147484111" r:id="rId5"/>
    <p:sldLayoutId id="2147484112" r:id="rId6"/>
    <p:sldLayoutId id="2147484113" r:id="rId7"/>
    <p:sldLayoutId id="2147484114" r:id="rId8"/>
    <p:sldLayoutId id="2147484115" r:id="rId9"/>
    <p:sldLayoutId id="2147484116" r:id="rId10"/>
    <p:sldLayoutId id="2147484117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32040" y="4581128"/>
            <a:ext cx="3528392" cy="1728192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dirty="0" smtClean="0"/>
              <a:t>Презентацию </a:t>
            </a:r>
            <a:r>
              <a:rPr lang="ru-RU" dirty="0" smtClean="0"/>
              <a:t> </a:t>
            </a:r>
            <a:r>
              <a:rPr lang="ru-RU" dirty="0" smtClean="0"/>
              <a:t>выполнила</a:t>
            </a:r>
            <a:r>
              <a:rPr lang="ru-RU" dirty="0" smtClean="0"/>
              <a:t> </a:t>
            </a:r>
            <a:endParaRPr lang="ru-RU" dirty="0" smtClean="0"/>
          </a:p>
          <a:p>
            <a:pPr algn="ctr"/>
            <a:r>
              <a:rPr lang="ru-RU" dirty="0" smtClean="0"/>
              <a:t>Ученица 10 </a:t>
            </a:r>
            <a:r>
              <a:rPr lang="en-US" dirty="0" smtClean="0"/>
              <a:t>“</a:t>
            </a:r>
            <a:r>
              <a:rPr lang="ru-RU" dirty="0" smtClean="0"/>
              <a:t>Б</a:t>
            </a:r>
            <a:r>
              <a:rPr lang="en-US" dirty="0" smtClean="0"/>
              <a:t>”</a:t>
            </a:r>
            <a:r>
              <a:rPr lang="ru-RU" dirty="0" smtClean="0"/>
              <a:t> класса</a:t>
            </a:r>
          </a:p>
          <a:p>
            <a:pPr algn="ctr"/>
            <a:r>
              <a:rPr lang="ru-RU" dirty="0" smtClean="0"/>
              <a:t>УСОШ</a:t>
            </a:r>
          </a:p>
          <a:p>
            <a:pPr algn="ctr"/>
            <a:r>
              <a:rPr lang="ru-RU" dirty="0" smtClean="0"/>
              <a:t>Воронина Виктория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16632"/>
            <a:ext cx="7175351" cy="1793167"/>
          </a:xfrm>
        </p:spPr>
        <p:txBody>
          <a:bodyPr/>
          <a:lstStyle/>
          <a:p>
            <a:pPr marL="182880" indent="0">
              <a:buNone/>
            </a:pPr>
            <a:r>
              <a:rPr lang="ru-RU" dirty="0" smtClean="0"/>
              <a:t>Михаил </a:t>
            </a:r>
            <a:r>
              <a:rPr lang="ru-RU" dirty="0" err="1" smtClean="0"/>
              <a:t>Евграфович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Салтыков-Щедрин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0" y="2060848"/>
            <a:ext cx="3384376" cy="45079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4239593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96788" y="548680"/>
            <a:ext cx="741682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Родился </a:t>
            </a:r>
            <a:r>
              <a:rPr lang="ru-RU" sz="2000" dirty="0"/>
              <a:t>(15) 27 января 1826 года в селе Спас-Угол Тверской губернии в старинной дворянской семье. </a:t>
            </a:r>
          </a:p>
          <a:p>
            <a:pPr algn="ctr"/>
            <a:endParaRPr lang="ru-RU" sz="2000" dirty="0"/>
          </a:p>
          <a:p>
            <a:pPr algn="ctr"/>
            <a:r>
              <a:rPr lang="ru-RU" sz="2000" dirty="0"/>
              <a:t>Детские годы прошли в родовом имении отца. Получив хорошее домашнее образование, в 10 лет был принят пансионером в Московский дворянский институт, а в 1838 году переведен в Царскосельский лицей. Здесь начинает писать стихи под влиянием творчества Белинского, Герцена, Гоголя.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033972" y="4077072"/>
            <a:ext cx="484228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В 1844 году после окончания лицея служил чиновником в канцелярии Военного министерства. </a:t>
            </a:r>
          </a:p>
        </p:txBody>
      </p:sp>
    </p:spTree>
    <p:extLst>
      <p:ext uri="{BB962C8B-B14F-4D97-AF65-F5344CB8AC3E}">
        <p14:creationId xmlns:p14="http://schemas.microsoft.com/office/powerpoint/2010/main" xmlns="" val="8740653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1583088"/>
            <a:ext cx="723629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Первые повести </a:t>
            </a:r>
            <a:r>
              <a:rPr lang="ru-RU" sz="2000" dirty="0" smtClean="0"/>
              <a:t>«</a:t>
            </a:r>
            <a:r>
              <a:rPr lang="ru-RU" sz="2000" dirty="0"/>
              <a:t>Противоречия» (1847), «Запутанное дело» (1848) своей острой социальной проблематикой обратили на себя внимание властей, напуганных французской революцией 1848 года. Писатель был выслан в Вятку, где жил </a:t>
            </a:r>
            <a:r>
              <a:rPr lang="ru-RU" sz="2000" dirty="0" smtClean="0"/>
              <a:t>8 </a:t>
            </a:r>
            <a:r>
              <a:rPr lang="ru-RU" sz="2000" dirty="0"/>
              <a:t>лет. </a:t>
            </a:r>
            <a:endParaRPr lang="ru-RU" sz="2000" dirty="0" smtClean="0"/>
          </a:p>
          <a:p>
            <a:pPr algn="ctr"/>
            <a:r>
              <a:rPr lang="ru-RU" sz="2000" dirty="0" smtClean="0"/>
              <a:t>В </a:t>
            </a:r>
            <a:r>
              <a:rPr lang="ru-RU" sz="2000" dirty="0"/>
              <a:t>1850 году его назначают на должность советника в губернском правлении </a:t>
            </a:r>
            <a:r>
              <a:rPr lang="ru-RU" sz="2000" dirty="0" smtClean="0"/>
              <a:t>города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16648733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64088" y="1278757"/>
            <a:ext cx="27363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В конце 1855 года после смерти Николая I он возвращается в Петербург и возобновляет литературную работу.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87624" y="1278757"/>
            <a:ext cx="3456384" cy="37284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9108387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75656" y="548680"/>
            <a:ext cx="61206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В 1856-1857 годах писателем были созданы «Губернские очерки», за которые читающая Россия назвала его наследником Гоголя.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788024" y="2204864"/>
            <a:ext cx="30243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В 1858-1868 годах </a:t>
            </a:r>
            <a:r>
              <a:rPr lang="ru-RU" sz="2000" dirty="0" smtClean="0"/>
              <a:t>был </a:t>
            </a:r>
            <a:r>
              <a:rPr lang="ru-RU" sz="2000" dirty="0"/>
              <a:t>на государственной службе в Рязани, Твери, Пензе, Туле. Частая смена мест службы объясняется конфликтами с начальниками губерний, над которыми писатель «смеялся» в памфлетах-гротесках.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0" y="1863042"/>
            <a:ext cx="3528392" cy="44692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1228235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620688"/>
            <a:ext cx="424847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После жалобы рязанского губернатора Салтыков в 1868 году </a:t>
            </a:r>
            <a:r>
              <a:rPr lang="ru-RU" sz="2000" dirty="0" smtClean="0"/>
              <a:t>был </a:t>
            </a:r>
            <a:r>
              <a:rPr lang="ru-RU" sz="2000" dirty="0"/>
              <a:t>отправлен в отставку в чине действительного статского советника. Он переезжает в Петербург и принимает приглашение Н.А. Некрасова стать соредактором журнала «Отечественные записки». Теперь он целиком отдается литературной деятельности. В 1869-1870 годах Салтыков-Щедрин пишет «Историю одного города», вершину своего сатирического искусства.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61438" y="1196752"/>
            <a:ext cx="3573055" cy="35283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923964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63888" y="620688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dirty="0"/>
              <a:t>В 1880-е годы сатира Салтыкова достигает кульминации: «Современные идиллии»; «Господа Головлевы»; «Пошехонские рассказы». В последние годы жизни создал свои шедевры: «Сказки»; «Мелочи жизни»; «Пошехонская старина».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0276" y="620688"/>
            <a:ext cx="2353532" cy="35171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31840" y="3429000"/>
            <a:ext cx="1999879" cy="32598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8981399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220072" y="908720"/>
            <a:ext cx="30598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Умер Салтыков-Щедрин (28 апреля) 10 мая 1889 года в Петербурге.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5576" y="764704"/>
            <a:ext cx="3312368" cy="51045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4559011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243</TotalTime>
  <Words>325</Words>
  <Application>Microsoft Office PowerPoint</Application>
  <PresentationFormat>Экран (4:3)</PresentationFormat>
  <Paragraphs>18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Михаил Евграфович Салтыков-Щедрин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Александр Николаевич Островский</dc:title>
  <dc:creator>Admin</dc:creator>
  <cp:lastModifiedBy>Андрей</cp:lastModifiedBy>
  <cp:revision>36</cp:revision>
  <dcterms:created xsi:type="dcterms:W3CDTF">2011-09-12T06:00:08Z</dcterms:created>
  <dcterms:modified xsi:type="dcterms:W3CDTF">2011-12-23T08:11:32Z</dcterms:modified>
  <cp:contentStatus/>
</cp:coreProperties>
</file>