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95" autoAdjust="0"/>
  </p:normalViewPr>
  <p:slideViewPr>
    <p:cSldViewPr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5786" y="1142984"/>
            <a:ext cx="3571899" cy="428628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3504" y="928670"/>
            <a:ext cx="3143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Рувим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Исаевич </a:t>
            </a:r>
            <a:r>
              <a:rPr lang="ru-RU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Фраерман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>
              <a:spcBef>
                <a:spcPct val="50000"/>
              </a:spcBef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357431"/>
            <a:ext cx="35004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«Дикая собака динго,  или Повесть  о первой любви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». </a:t>
            </a:r>
          </a:p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1939 год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071538" y="1857363"/>
            <a:ext cx="3214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КЛИШЕ. ОСНОВНАЯ ЧАСТЬ.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714357"/>
            <a:ext cx="35719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основе сюжета……..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Незатейливый сюжет ………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Повествует о том,…….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этом произведении рассказывается о ….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События рассказа происходят (где?)………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События рассказа происходят во время кровопролитной, завоевательной войны…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Действие рассказа происходит….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Основная мысль ……..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28662" y="1785926"/>
            <a:ext cx="28575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КЛИШЕ. ОСНОВНАЯ ЧАСТЬ.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785795"/>
            <a:ext cx="3571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Печальные эпизоды…..</a:t>
            </a:r>
          </a:p>
          <a:p>
            <a:pPr algn="ctr"/>
            <a:r>
              <a:rPr lang="ru-RU" sz="2000" dirty="0" smtClean="0"/>
              <a:t> Смешные эпизоды…….</a:t>
            </a:r>
          </a:p>
          <a:p>
            <a:pPr algn="ctr"/>
            <a:r>
              <a:rPr lang="ru-RU" sz="2000" dirty="0" smtClean="0"/>
              <a:t> Печалишься, читая о……</a:t>
            </a:r>
          </a:p>
          <a:p>
            <a:pPr algn="ctr"/>
            <a:r>
              <a:rPr lang="ru-RU" sz="2000" dirty="0" smtClean="0"/>
              <a:t> Смеешься, читая о…..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 Писатель показывает своих героев в решающую минуту….</a:t>
            </a:r>
          </a:p>
          <a:p>
            <a:pPr algn="ctr"/>
            <a:r>
              <a:rPr lang="ru-RU" sz="2000" dirty="0" smtClean="0"/>
              <a:t> Они идут на подвиг, рискуя….</a:t>
            </a:r>
          </a:p>
          <a:p>
            <a:pPr algn="ctr"/>
            <a:r>
              <a:rPr lang="ru-RU" sz="2000" dirty="0" smtClean="0"/>
              <a:t> Они совершают невозможное…</a:t>
            </a:r>
          </a:p>
          <a:p>
            <a:pPr algn="ctr"/>
            <a:r>
              <a:rPr lang="ru-RU" sz="2000" dirty="0" smtClean="0"/>
              <a:t> Таков, например</a:t>
            </a:r>
            <a:r>
              <a:rPr lang="ru-RU" sz="2000" dirty="0" smtClean="0"/>
              <a:t>,….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785786" y="1500174"/>
            <a:ext cx="37862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КЛИШЕ.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ЗАКЛЮЧЕНИЕ.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5" y="3244334"/>
            <a:ext cx="3714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ВЫРАЖЕНИЕ СВОЕГО ОТНОШЕНИЯ К КНИГЕ.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1142984"/>
            <a:ext cx="33575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Произведения расширяют представления о……, </a:t>
            </a:r>
          </a:p>
          <a:p>
            <a:pPr algn="ctr"/>
            <a:r>
              <a:rPr lang="ru-RU" sz="2000" dirty="0" smtClean="0"/>
              <a:t>Произведения учат думать, размышлять, вызывают волнение………</a:t>
            </a:r>
          </a:p>
          <a:p>
            <a:pPr algn="ctr"/>
            <a:r>
              <a:rPr lang="ru-RU" sz="2000" dirty="0" smtClean="0"/>
              <a:t>В произведении привлекает…….</a:t>
            </a:r>
          </a:p>
          <a:p>
            <a:pPr algn="ctr"/>
            <a:r>
              <a:rPr lang="ru-RU" sz="2000" dirty="0" smtClean="0"/>
              <a:t>Рассказ читается с большим интересом потому, что у него захватывающий сюжет.........</a:t>
            </a:r>
          </a:p>
          <a:p>
            <a:pPr algn="ctr"/>
            <a:r>
              <a:rPr lang="ru-RU" sz="2000" dirty="0" smtClean="0"/>
              <a:t>Читается с тревогой…….</a:t>
            </a:r>
          </a:p>
          <a:p>
            <a:pPr algn="ctr"/>
            <a:r>
              <a:rPr lang="ru-RU" sz="2000" dirty="0" smtClean="0"/>
              <a:t>В книге интересно рассказывается о</a:t>
            </a:r>
            <a:r>
              <a:rPr lang="ru-RU" sz="2000" dirty="0" smtClean="0"/>
              <a:t>………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000628" y="642919"/>
            <a:ext cx="35004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Прочитанное заставляет задуматься о….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может оставить равнодушным…..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Много грустных сцен…..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читаешь……. на глаза наворачиваются слезы…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Произведение пронизано……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книги счастливый финал……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Главный смысл …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Книга красочно оформлена…..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3" y="1500174"/>
            <a:ext cx="3357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КЛИШЕ. ЗАКЛЮЧЕНИЕ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2714620"/>
            <a:ext cx="30718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ВЫРАЖЕНИЕ СВОЕГО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ОТНОШЕНИЯ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КНИГЕ.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29190" y="642918"/>
            <a:ext cx="3500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повести 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Фраермана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"Дикая собака Динго, или повесть о первой любви"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режиссёр Ю. Карасик снял художественный фильм, который посмотрели уже около 22 млн. человек.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Фильм получил престижные премии: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Гран-При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"Золотой лев святого Марка", "Золотая ветвь"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МКФ в Венеции.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фильм Г Польски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3857651" cy="3009900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143248"/>
            <a:ext cx="3857651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857232"/>
            <a:ext cx="4143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Замысел повести «Дикой собаки динго...»  возник на Дальнем Востоке, когда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Р.И.Фраерман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 в партизанском отряде и в походах наблюдал много примеров дружбы тунгусских мальчиков-подростков с русскими девочками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714357"/>
            <a:ext cx="35004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Местом действия в повести тоже стал Дальний Восток.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Прежде чем появилась книга, автор думал над ней долгие годы, но зато написал быстро, «с легким сердцем», за один месяц в рязанской деревне Солотча (в декабре 1938 года).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Напечатана в 1939 году в журнале «Красная новь».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22556">
            <a:off x="931522" y="4355476"/>
            <a:ext cx="171448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2800E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3786214" cy="521497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3504" y="857233"/>
            <a:ext cx="314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Какое впечатление </a:t>
            </a:r>
            <a:r>
              <a:rPr lang="ru-RU" sz="2000" b="1" dirty="0" smtClean="0"/>
              <a:t>произвела </a:t>
            </a:r>
            <a:r>
              <a:rPr lang="ru-RU" sz="2000" b="1" dirty="0" smtClean="0"/>
              <a:t>на Вас книга?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1500174"/>
            <a:ext cx="335758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000" b="1" dirty="0" smtClean="0"/>
              <a:t>Кто</a:t>
            </a:r>
            <a:r>
              <a:rPr lang="ru-RU" sz="2000" b="1" dirty="0" smtClean="0"/>
              <a:t>  из  героев  вам  больше  понравился  и почему?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2500307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2143116"/>
            <a:ext cx="300039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000" b="1" dirty="0" smtClean="0"/>
              <a:t>Какие </a:t>
            </a:r>
            <a:r>
              <a:rPr lang="ru-RU" sz="2000" b="1" dirty="0" smtClean="0"/>
              <a:t>события повести заставили волноваться?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3982998"/>
            <a:ext cx="30003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b="1" dirty="0" smtClean="0"/>
          </a:p>
          <a:p>
            <a:pPr>
              <a:spcBef>
                <a:spcPct val="50000"/>
              </a:spcBef>
            </a:pPr>
            <a:r>
              <a:rPr lang="ru-RU" sz="2000" b="1" dirty="0" smtClean="0"/>
              <a:t>О </a:t>
            </a:r>
            <a:r>
              <a:rPr lang="ru-RU" sz="2000" b="1" dirty="0" smtClean="0"/>
              <a:t>чём  автор заставил задуматься?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43503" y="3000372"/>
            <a:ext cx="300039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000" b="1" dirty="0" smtClean="0"/>
              <a:t>Кем </a:t>
            </a:r>
            <a:r>
              <a:rPr lang="ru-RU" sz="2000" b="1" dirty="0" smtClean="0"/>
              <a:t>из героев Вы гордитесь и почему?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7745BBF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14356"/>
            <a:ext cx="3455987" cy="5092718"/>
          </a:xfrm>
          <a:prstGeom prst="rect">
            <a:avLst/>
          </a:prstGeom>
          <a:noFill/>
        </p:spPr>
      </p:pic>
      <p:pic>
        <p:nvPicPr>
          <p:cNvPr id="5" name="Picture 4" descr="6F6306A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57752" y="642918"/>
            <a:ext cx="3857653" cy="5286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F7E9E7D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472" y="642918"/>
            <a:ext cx="3786214" cy="534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81513A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5440" y="642918"/>
            <a:ext cx="3352774" cy="528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857232"/>
            <a:ext cx="38576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Отзыв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суждение, мнение, содержащее оценку кого-либо, чего-либо. Дать отзыв о книге – значит сказать или обосновать свое мнение о ней, поделиться впечатлениями о прочитанном.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785794"/>
            <a:ext cx="32861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отзыве может рассказываться о том, где, когда, при каких обстоятельствах автор отзыва узнал о книге, как складывается впечатление о ней.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714356"/>
            <a:ext cx="40719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Читать хорошо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значит как следует понимать и обдумывать прочитанное.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Отзыв о книге - продуманное личное мнение, суждение человека о прочитанной книге, содержащее оценку поступков героев и происходящих событий.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F69B56A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72066" y="642918"/>
            <a:ext cx="3429024" cy="5286412"/>
          </a:xfrm>
          <a:prstGeom prst="rect">
            <a:avLst/>
          </a:prstGeom>
          <a:noFill/>
          <a:ln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714356"/>
            <a:ext cx="38576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Примерный план отзыва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 прочитанной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книге: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Автор, название, жанр книги.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 Кому, по-вашему мнению, будет интересна книга?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3. Время и место действия книги. О чем она (не пересказывать все содержание).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4. Основные персонажи книги.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5. Как начинается книга? Насколько интригует завязка?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6. Каков конфликт? Насколько он показался вам интересным, важным для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Современной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жизни? Какая проблема поставлена автором в книге?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714356"/>
            <a:ext cx="350046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Чем интересна книга в целом?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8. Какой эпизод особенно понравился, запомнился? Почему?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9. Какие персонажи книги показались особенно интересными? Кто из героев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Понравился больше? Почему?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10. Какое впечатление произвел язык, стиль автора?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11. Ваше читательское мнение, ощущение, мысли по поводу книги?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Что дало вам прочтение этой книги?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Рисунок2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785786" y="1857364"/>
            <a:ext cx="35719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КЛИШЕ.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ВСТУПЛЕНИЕ.  СВЕДЕНИЯ О ПИСАТЕЛЕ.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714356"/>
            <a:ext cx="38576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Ф.И.О. – известный детский писатель, замечательный…</a:t>
            </a:r>
          </a:p>
          <a:p>
            <a:pPr algn="ctr"/>
            <a:r>
              <a:rPr lang="ru-RU" sz="2000" dirty="0" smtClean="0"/>
              <a:t> Он создавал прекрасные детские произведения о……</a:t>
            </a:r>
          </a:p>
          <a:p>
            <a:pPr algn="ctr"/>
            <a:r>
              <a:rPr lang="ru-RU" sz="2000" dirty="0" smtClean="0"/>
              <a:t> Рассказы, повести, произведения писателя отличаются……</a:t>
            </a:r>
          </a:p>
          <a:p>
            <a:pPr algn="ctr"/>
            <a:r>
              <a:rPr lang="ru-RU" sz="2000" dirty="0" smtClean="0"/>
              <a:t> Он написал много произведений о ……</a:t>
            </a:r>
          </a:p>
          <a:p>
            <a:pPr algn="ctr"/>
            <a:r>
              <a:rPr lang="ru-RU" sz="2000" dirty="0" smtClean="0"/>
              <a:t> Его произведения говорят о…..</a:t>
            </a:r>
          </a:p>
          <a:p>
            <a:pPr algn="ctr"/>
            <a:r>
              <a:rPr lang="ru-RU" sz="2000" dirty="0" smtClean="0"/>
              <a:t> Таков, например, рассказ…..</a:t>
            </a:r>
          </a:p>
          <a:p>
            <a:pPr algn="ctr"/>
            <a:r>
              <a:rPr lang="ru-RU" sz="2000" dirty="0" smtClean="0"/>
              <a:t> Все его произведения основаны на ……</a:t>
            </a:r>
          </a:p>
          <a:p>
            <a:pPr algn="ctr"/>
            <a:r>
              <a:rPr lang="ru-RU" sz="2000" dirty="0" smtClean="0"/>
              <a:t> Писатель талантливо описывает, рассказывает …..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710</Words>
  <PresentationFormat>Экран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7</cp:revision>
  <dcterms:created xsi:type="dcterms:W3CDTF">2012-01-23T06:38:04Z</dcterms:created>
  <dcterms:modified xsi:type="dcterms:W3CDTF">2012-01-23T07:44:24Z</dcterms:modified>
</cp:coreProperties>
</file>