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9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AE606-0E2B-46F4-8B86-97878FFBEF6F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97113-F214-40E7-BD9E-2C8B83535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7113-F214-40E7-BD9E-2C8B835356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CA17-CEF7-4900-8A2B-FE4EDC2F03C1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53EF-5661-41A6-80DB-F76EB2E25AD0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6DB0-CF6A-4579-92CE-A901DD00FA02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6970-8751-4054-A45B-FF2DFB4B798B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E79E-335F-43D7-9C7B-888813C7C73E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85C4-0673-4D2C-B340-F83B75A11138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E7F7-6F8C-4742-AF25-19B00E63FFB1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010E-B1F5-4955-8E07-62B3CBF0E791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6FE6-DFDF-4A8D-B1C7-432E7B92A119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880B-0987-400D-9830-D6AB72D44E3E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118D-BA24-4A24-A721-AEF3067DD02F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0D21-E248-4D73-90A3-7F98F0CD3B25}" type="datetime1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urai-bengal.ru/frm/index.php?topic=264.0" TargetMode="External"/><Relationship Id="rId2" Type="http://schemas.openxmlformats.org/officeDocument/2006/relationships/hyperlink" Target="http://www.fdostoevsky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stoevskiy.niv.ru/review/dostoevskiy/006/547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714376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0023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 olga13-2.ucoz.ru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000100" y="3000375"/>
            <a:ext cx="7358114" cy="1214438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Достоевский Федор Михайлович</a:t>
            </a:r>
            <a:endParaRPr lang="ru-RU" sz="4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Начало литературной деятельности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В мае 1845 года Достоевским написано первое произведение, которое он назвал "Бедные люди". Но первой пробой пера был перевод романа Бальзака "Евгения Гранде", который был опубликован в 1844 году.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pic>
        <p:nvPicPr>
          <p:cNvPr id="9" name="Picture 8" descr="сканирование000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285860"/>
            <a:ext cx="367665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643439" y="3143250"/>
            <a:ext cx="4000527" cy="4572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"</a:t>
            </a:r>
            <a:r>
              <a:rPr lang="ru-RU" sz="2700" dirty="0" smtClean="0"/>
              <a:t>Да вы понимаете ли сами-то, ...что вы такое написали! Не может быть, чтобы вы, в ваши двадцать лет, уже это понимали... Вам правда открыта и возвещена как художнику, досталась как дар, цените же ваш дар и оставайтесь верным и будете великим писателем!". Впоследствии Фёдор Михайлович вспоминал: "Это была самая восхитительная минута во всей моей жизни".</a:t>
            </a:r>
            <a:br>
              <a:rPr lang="ru-RU" sz="2700" dirty="0" smtClean="0"/>
            </a:br>
            <a:r>
              <a:rPr lang="ru-RU" sz="2700" dirty="0" smtClean="0"/>
              <a:t>В.Г. Белинский </a:t>
            </a:r>
            <a:br>
              <a:rPr lang="ru-RU" sz="2700" dirty="0" smtClean="0"/>
            </a:br>
            <a:r>
              <a:rPr lang="ru-RU" sz="2700" dirty="0" smtClean="0"/>
              <a:t>Ф.М. Достоевскому</a:t>
            </a:r>
            <a:endParaRPr lang="ru-RU" sz="2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5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4000496" y="2130425"/>
            <a:ext cx="4857784" cy="1470025"/>
          </a:xfrm>
        </p:spPr>
        <p:txBody>
          <a:bodyPr>
            <a:noAutofit/>
          </a:bodyPr>
          <a:lstStyle/>
          <a:p>
            <a:r>
              <a:rPr lang="ru-RU" sz="2400" dirty="0" smtClean="0"/>
              <a:t> Начиная с весны 1847 года писатель становиться постоянным членом кружка Петрашевцев. На этих собраниях обсуждались политические, социально-экономические, литературные и другие проблемы. Достоевский был сторонником отмены крепостного права и отмены цензуры над литературой. Но в отличие от остальных петрашевцев он был ярым противником насильственного свержения существующей власти.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14356"/>
            <a:ext cx="2500330" cy="35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00101" y="4536995"/>
            <a:ext cx="2643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err="1" smtClean="0">
                <a:latin typeface="Times New Roman" pitchFamily="18" charset="0"/>
              </a:rPr>
              <a:t>М.В.Буташевич-Петрашевский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14818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 решению суда, Достоевский и девять других членов кружка были лишены дворянского титула, чинов и были заключены в Петропавловскую крепость, где пробыли в заключении девять  месяцев.</a:t>
            </a:r>
            <a:endParaRPr lang="ru-RU" sz="2400" dirty="0"/>
          </a:p>
        </p:txBody>
      </p:sp>
      <p:pic>
        <p:nvPicPr>
          <p:cNvPr id="9" name="Picture 7" descr="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642918"/>
            <a:ext cx="6143668" cy="34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072066" y="2130425"/>
            <a:ext cx="3357586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Николай I добавил: "Объявить о помиловании лишь в ту минуту, когда всё будет готово к исполнению казни".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3790948" cy="369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49" y="4786322"/>
            <a:ext cx="4071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Обряд  казни петрашевцев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714348" y="274638"/>
            <a:ext cx="7515252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Ф.М. Достоевский в остроге</a:t>
            </a: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273367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Билиография</a:t>
            </a:r>
            <a:r>
              <a:rPr lang="ru-RU" dirty="0" smtClean="0"/>
              <a:t> Ф.М. Достоевского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Романы:</a:t>
            </a:r>
          </a:p>
          <a:p>
            <a:endParaRPr lang="ru-RU" dirty="0" smtClean="0"/>
          </a:p>
          <a:p>
            <a:r>
              <a:rPr lang="ru-RU" dirty="0" smtClean="0"/>
              <a:t>«Бедные люди» (1846)</a:t>
            </a:r>
          </a:p>
          <a:p>
            <a:r>
              <a:rPr lang="ru-RU" dirty="0" smtClean="0"/>
              <a:t> «Униженные и оскорбленные» (1861)</a:t>
            </a:r>
          </a:p>
          <a:p>
            <a:r>
              <a:rPr lang="ru-RU" dirty="0" smtClean="0"/>
              <a:t> «Игрок» (1866)</a:t>
            </a:r>
          </a:p>
          <a:p>
            <a:r>
              <a:rPr lang="ru-RU" dirty="0" smtClean="0"/>
              <a:t> «Преступление и наказание» (1866) 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Идиот</a:t>
            </a:r>
            <a:r>
              <a:rPr lang="ru-RU" dirty="0" smtClean="0"/>
              <a:t>» (1868)</a:t>
            </a:r>
          </a:p>
          <a:p>
            <a:r>
              <a:rPr lang="ru-RU" dirty="0" smtClean="0"/>
              <a:t> «Бесы» (1871-72)</a:t>
            </a:r>
          </a:p>
          <a:p>
            <a:r>
              <a:rPr lang="ru-RU" dirty="0" smtClean="0"/>
              <a:t> «Подросток» (1875)</a:t>
            </a:r>
          </a:p>
          <a:p>
            <a:r>
              <a:rPr lang="ru-RU" dirty="0" smtClean="0"/>
              <a:t>«Братья Карамазовы» (1879-80)</a:t>
            </a:r>
          </a:p>
          <a:p>
            <a:endParaRPr lang="ru-RU" dirty="0" smtClean="0"/>
          </a:p>
          <a:p>
            <a:r>
              <a:rPr lang="ru-RU" dirty="0" smtClean="0"/>
              <a:t>Повести:</a:t>
            </a:r>
          </a:p>
          <a:p>
            <a:r>
              <a:rPr lang="ru-RU" dirty="0" smtClean="0"/>
              <a:t>«Двойник» (1846)</a:t>
            </a:r>
          </a:p>
          <a:p>
            <a:r>
              <a:rPr lang="ru-RU" dirty="0" smtClean="0"/>
              <a:t>«Хозяйка» (1847)</a:t>
            </a:r>
          </a:p>
          <a:p>
            <a:r>
              <a:rPr lang="ru-RU" dirty="0" smtClean="0"/>
              <a:t> «Слабое сердце» (1848)</a:t>
            </a:r>
          </a:p>
          <a:p>
            <a:r>
              <a:rPr lang="ru-RU" dirty="0" smtClean="0"/>
              <a:t> «Белые ночи» (1848)</a:t>
            </a:r>
          </a:p>
          <a:p>
            <a:r>
              <a:rPr lang="ru-RU" dirty="0" smtClean="0"/>
              <a:t> «</a:t>
            </a:r>
            <a:r>
              <a:rPr lang="ru-RU" dirty="0" err="1" smtClean="0"/>
              <a:t>Неточка</a:t>
            </a:r>
            <a:r>
              <a:rPr lang="ru-RU" dirty="0" smtClean="0"/>
              <a:t> </a:t>
            </a:r>
            <a:r>
              <a:rPr lang="ru-RU" dirty="0" err="1" smtClean="0"/>
              <a:t>Незванова</a:t>
            </a:r>
            <a:r>
              <a:rPr lang="ru-RU" dirty="0" smtClean="0"/>
              <a:t>» (1849, </a:t>
            </a:r>
            <a:r>
              <a:rPr lang="ru-RU" dirty="0" err="1" smtClean="0"/>
              <a:t>незаконч</a:t>
            </a:r>
            <a:r>
              <a:rPr lang="ru-RU" dirty="0" smtClean="0"/>
              <a:t>.)</a:t>
            </a:r>
          </a:p>
          <a:p>
            <a:r>
              <a:rPr lang="ru-RU" dirty="0" smtClean="0"/>
              <a:t> «Дядюшкин сон» (1859)</a:t>
            </a:r>
          </a:p>
          <a:p>
            <a:r>
              <a:rPr lang="ru-RU" dirty="0" smtClean="0"/>
              <a:t> «Село </a:t>
            </a:r>
            <a:r>
              <a:rPr lang="ru-RU" dirty="0" err="1" smtClean="0"/>
              <a:t>Стенанчиково</a:t>
            </a:r>
            <a:r>
              <a:rPr lang="ru-RU" dirty="0" smtClean="0"/>
              <a:t> и его обитатели» (1859)</a:t>
            </a:r>
          </a:p>
          <a:p>
            <a:r>
              <a:rPr lang="ru-RU" dirty="0" smtClean="0"/>
              <a:t> «Записки из подполья» (1864)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Рассказы:</a:t>
            </a:r>
          </a:p>
          <a:p>
            <a:r>
              <a:rPr lang="ru-RU" dirty="0" smtClean="0"/>
              <a:t> «Господин </a:t>
            </a:r>
            <a:r>
              <a:rPr lang="ru-RU" dirty="0" err="1" smtClean="0"/>
              <a:t>Прохарчин</a:t>
            </a:r>
            <a:r>
              <a:rPr lang="ru-RU" dirty="0" smtClean="0"/>
              <a:t>» (1846)</a:t>
            </a:r>
          </a:p>
          <a:p>
            <a:r>
              <a:rPr lang="ru-RU" dirty="0" smtClean="0"/>
              <a:t> «Ползунков» (1848)</a:t>
            </a:r>
          </a:p>
          <a:p>
            <a:r>
              <a:rPr lang="ru-RU" dirty="0" smtClean="0"/>
              <a:t> «Честный вор» (1848)</a:t>
            </a:r>
          </a:p>
          <a:p>
            <a:r>
              <a:rPr lang="ru-RU" dirty="0" smtClean="0"/>
              <a:t> «Маленький герой» (1849, </a:t>
            </a:r>
            <a:r>
              <a:rPr lang="ru-RU" dirty="0" err="1" smtClean="0"/>
              <a:t>опубл</a:t>
            </a:r>
            <a:r>
              <a:rPr lang="ru-RU" dirty="0" smtClean="0"/>
              <a:t>. 1857)</a:t>
            </a:r>
          </a:p>
          <a:p>
            <a:r>
              <a:rPr lang="ru-RU" dirty="0" smtClean="0"/>
              <a:t> «Скверный анекдот» (1862)</a:t>
            </a:r>
          </a:p>
          <a:p>
            <a:r>
              <a:rPr lang="ru-RU" dirty="0" smtClean="0"/>
              <a:t> «Вечный муж» (1870)</a:t>
            </a:r>
          </a:p>
          <a:p>
            <a:r>
              <a:rPr lang="ru-RU" dirty="0" smtClean="0"/>
              <a:t> «Бобок» (1873)</a:t>
            </a:r>
          </a:p>
          <a:p>
            <a:r>
              <a:rPr lang="ru-RU" dirty="0" smtClean="0"/>
              <a:t> «Мальчик у Христа на елке» (1876)</a:t>
            </a:r>
          </a:p>
          <a:p>
            <a:r>
              <a:rPr lang="ru-RU" dirty="0" smtClean="0"/>
              <a:t> «Кроткая» (1876)</a:t>
            </a:r>
          </a:p>
          <a:p>
            <a:r>
              <a:rPr lang="ru-RU" dirty="0" smtClean="0"/>
              <a:t> «Сон смешного человека» (1877)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571472" y="1571612"/>
            <a:ext cx="3571875" cy="382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Библиография </a:t>
            </a:r>
            <a:r>
              <a:rPr lang="ru-RU" sz="3600" dirty="0" smtClean="0"/>
              <a:t>Ф.М. Достоевского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1285860"/>
            <a:ext cx="3500462" cy="45005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Рассказы:</a:t>
            </a:r>
          </a:p>
          <a:p>
            <a:r>
              <a:rPr lang="ru-RU" sz="2000" dirty="0" smtClean="0"/>
              <a:t> «Господин </a:t>
            </a:r>
            <a:r>
              <a:rPr lang="ru-RU" sz="2000" dirty="0" err="1" smtClean="0"/>
              <a:t>Прохарчин</a:t>
            </a:r>
            <a:r>
              <a:rPr lang="ru-RU" sz="2000" dirty="0" smtClean="0"/>
              <a:t>» (1846)</a:t>
            </a:r>
          </a:p>
          <a:p>
            <a:r>
              <a:rPr lang="ru-RU" sz="2000" dirty="0" smtClean="0"/>
              <a:t> «Ползунков» (1848)</a:t>
            </a:r>
          </a:p>
          <a:p>
            <a:r>
              <a:rPr lang="ru-RU" sz="2000" dirty="0" smtClean="0"/>
              <a:t> «Честный вор» (1848)</a:t>
            </a:r>
          </a:p>
          <a:p>
            <a:r>
              <a:rPr lang="ru-RU" sz="2000" dirty="0" smtClean="0"/>
              <a:t> «Маленький герой» (1849, </a:t>
            </a:r>
            <a:r>
              <a:rPr lang="ru-RU" sz="2000" dirty="0" err="1" smtClean="0"/>
              <a:t>опубл</a:t>
            </a:r>
            <a:r>
              <a:rPr lang="ru-RU" sz="2000" dirty="0" smtClean="0"/>
              <a:t>. 1857)</a:t>
            </a:r>
          </a:p>
          <a:p>
            <a:r>
              <a:rPr lang="ru-RU" sz="2000" dirty="0" smtClean="0"/>
              <a:t> «Скверный анекдот» (1862)</a:t>
            </a:r>
          </a:p>
          <a:p>
            <a:r>
              <a:rPr lang="ru-RU" sz="2000" dirty="0" smtClean="0"/>
              <a:t> «Вечный муж» (1870)</a:t>
            </a:r>
          </a:p>
          <a:p>
            <a:r>
              <a:rPr lang="ru-RU" sz="2000" dirty="0" smtClean="0"/>
              <a:t> «Бобок» (1873)</a:t>
            </a:r>
          </a:p>
          <a:p>
            <a:r>
              <a:rPr lang="ru-RU" sz="2000" dirty="0" smtClean="0"/>
              <a:t> «Мальчик у Христа на елке» (1876)</a:t>
            </a:r>
          </a:p>
          <a:p>
            <a:r>
              <a:rPr lang="ru-RU" sz="2000" dirty="0" smtClean="0"/>
              <a:t> «Кроткая» (1876)</a:t>
            </a:r>
          </a:p>
          <a:p>
            <a:r>
              <a:rPr lang="ru-RU" sz="2000" dirty="0" smtClean="0"/>
              <a:t> «Сон смешного человека» (1877)</a:t>
            </a:r>
            <a:endParaRPr lang="ru-RU" sz="2000" dirty="0"/>
          </a:p>
        </p:txBody>
      </p:sp>
      <p:sp>
        <p:nvSpPr>
          <p:cNvPr id="9" name="Содержимое 8"/>
          <p:cNvSpPr txBox="1">
            <a:spLocks/>
          </p:cNvSpPr>
          <p:nvPr/>
        </p:nvSpPr>
        <p:spPr>
          <a:xfrm>
            <a:off x="4357686" y="1285860"/>
            <a:ext cx="3857652" cy="4525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Повести: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«Двойник» (1846)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«Хозяйка» (1847)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«Слабое сердце» (1848)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«Белые ночи» (1848)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Неточка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Незванова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(1849)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«Дядюшкин сон» (1859)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«Село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Стенанчиково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его обитатели» (1859)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«Записки из подполья» (1864)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>
          <a:xfrm>
            <a:off x="4357686" y="1285860"/>
            <a:ext cx="3857652" cy="4525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Романы: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«Бедные люди» (1846)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«Униженные и оскорбленные» (1861)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«Игрок» (1866)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«Преступление и наказание» (1866)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Идиот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(1868)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«Бесы» (1871-72)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«Подросток» (1875)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«Братья Карамазовы» (1879-80)</a:t>
            </a:r>
          </a:p>
          <a:p>
            <a:pPr marL="1714500" lvl="3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7643834" y="5357826"/>
            <a:ext cx="484632" cy="357190"/>
          </a:xfrm>
          <a:prstGeom prst="chevron">
            <a:avLst>
              <a:gd name="adj" fmla="val 4748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http://www.fdostoevsky.ru/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http://www.samurai-bengal.ru/frm/index.php?topic=264.0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http://dostoevskiy.niv.ru/review/dostoevskiy/006/547.htm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342902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714348" y="3286124"/>
            <a:ext cx="3714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30.10.1821 —8.01.1881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214818"/>
            <a:ext cx="3929090" cy="2160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«В сегодняшнем мире… тревожный набат Достоевского гудит, неумолчно взывая к человечности и гуманизму».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Ч. Айтматов.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857232"/>
            <a:ext cx="3571900" cy="49182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  не хочу   мыслить и жить иначе, как с верой, что все  наши  девяносто миллионов русских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  или сколько  их  тогда народится) будут  все когда-нибудь   образованны,  очеловечены и счастливы».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Ф. Достоевский.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Родители писателя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Отец - Михаил Андреевич(участник Отечественной войны 1812 года).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Мать - Мария Фёдоровна</a:t>
            </a:r>
          </a:p>
          <a:p>
            <a:pPr>
              <a:buNone/>
            </a:pPr>
            <a:r>
              <a:rPr lang="ru-RU" dirty="0" smtClean="0"/>
              <a:t>( в девичестве Нечаева).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pic>
        <p:nvPicPr>
          <p:cNvPr id="8" name="Picture 9" descr="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286124"/>
            <a:ext cx="2928958" cy="339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5" descr="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286124"/>
            <a:ext cx="2885882" cy="340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Первым ребёнком в семье был Михаил, а Фёдор- вторым.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Всю жизнь два старших брата оставались самыми близкими людьми.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Кроме братьев, в семье Достоевских росло ещё пятеро детей- Варенька, Андрей, Верочка, Николай, и самым младшим ребёнком была Александра.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25336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429256" y="4429132"/>
            <a:ext cx="242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Михаил, старший  брат  Ф.М. Достоевского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Учёба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C 1834 года юных Фёдора и Михаила определяют в пансион Л.И.Чермака, который располагался на </a:t>
            </a:r>
            <a:r>
              <a:rPr lang="ru-RU" dirty="0" err="1" smtClean="0"/>
              <a:t>Басманной</a:t>
            </a:r>
            <a:r>
              <a:rPr lang="ru-RU" dirty="0" smtClean="0"/>
              <a:t> улице, где они учились до 1837 года.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"...это был серьёзный, задумчивый мальчик, белокурый, с бледным лицом. Его мало занимали игры: во время рекреаций он не оставлял почти книг, проводя остальную часть свободного времени в разговорах со старшими воспитанниками пансиона...".</a:t>
            </a:r>
          </a:p>
          <a:p>
            <a:pPr algn="ctr">
              <a:buNone/>
            </a:pPr>
            <a:r>
              <a:rPr lang="ru-RU" dirty="0" smtClean="0"/>
              <a:t>Соученик Ф. Достоевского В.М.Каченовский.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714480" y="5691157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Инженерный замок. Главное инженерное училище.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События, которые потрясли </a:t>
            </a:r>
            <a:br>
              <a:rPr lang="ru-RU" dirty="0" smtClean="0"/>
            </a:br>
            <a:r>
              <a:rPr lang="ru-RU" dirty="0" smtClean="0"/>
              <a:t>юного Ф. Достоевского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Зимой 1837 года умерла мать Фёдора Михайловича, и этот период принято считать окончанием детства писателя.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Отец умер в начале лета 1839 года.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4643438" y="1214422"/>
            <a:ext cx="3786214" cy="491174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"Фёдор Михайлович уже тогда выказывал черты необщительности, сторонился, не принимал участие в играх, сидел, углубившись в книгу, и искал уединённого места... В реакционное время его всегда можно было... найти... с книгой".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2857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1538" y="5500702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Д.В.Григорович – друг Достоевского по Инженерному училищу.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 olga13-2.ucoz.ru</a:t>
            </a:r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643438" y="1000108"/>
            <a:ext cx="3781425" cy="51974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Одним из счастливых моментов в первые годы жизни и учёбы Достоевского в Петербурге являлось общение с поэтом-романтиком И.Н.Шидловским. Вот что писал он брату Михаилу: "...О, какая откровенная, чистая душа!... О, ежели бы ты знал те стихотворения, которые написал он прошлою весною...".</a:t>
            </a:r>
          </a:p>
          <a:p>
            <a:endParaRPr lang="ru-RU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3214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1071</Words>
  <PresentationFormat>Экран (4:3)</PresentationFormat>
  <Paragraphs>127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Достоевский Федор Михайлович</vt:lpstr>
      <vt:lpstr>Слайд 2</vt:lpstr>
      <vt:lpstr>Родители писателя</vt:lpstr>
      <vt:lpstr>Дети</vt:lpstr>
      <vt:lpstr>Учёба</vt:lpstr>
      <vt:lpstr>Слайд 6</vt:lpstr>
      <vt:lpstr>События, которые потрясли  юного Ф. Достоевского</vt:lpstr>
      <vt:lpstr>Слайд 8</vt:lpstr>
      <vt:lpstr>Слайд 9</vt:lpstr>
      <vt:lpstr>Начало литературной деятельности</vt:lpstr>
      <vt:lpstr>"Да вы понимаете ли сами-то, ...что вы такое написали! Не может быть, чтобы вы, в ваши двадцать лет, уже это понимали... Вам правда открыта и возвещена как художнику, досталась как дар, цените же ваш дар и оставайтесь верным и будете великим писателем!". Впоследствии Фёдор Михайлович вспоминал: "Это была самая восхитительная минута во всей моей жизни". В.Г. Белинский  Ф.М. Достоевскому</vt:lpstr>
      <vt:lpstr> Начиная с весны 1847 года писатель становиться постоянным членом кружка Петрашевцев. На этих собраниях обсуждались политические, социально-экономические, литературные и другие проблемы. Достоевский был сторонником отмены крепостного права и отмены цензуры над литературой. Но в отличие от остальных петрашевцев он был ярым противником насильственного свержения существующей власти.</vt:lpstr>
      <vt:lpstr>Слайд 13</vt:lpstr>
      <vt:lpstr>Николай I добавил: "Объявить о помиловании лишь в ту минуту, когда всё будет готово к исполнению казни".</vt:lpstr>
      <vt:lpstr>Ф.М. Достоевский в остроге</vt:lpstr>
      <vt:lpstr>Билиография Ф.М. Достоевского</vt:lpstr>
      <vt:lpstr>Библиография Ф.М. Достоевского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Достоевский Федор Михайлович</dc:title>
  <dc:creator>Света</dc:creator>
  <cp:lastModifiedBy>Света</cp:lastModifiedBy>
  <cp:revision>52</cp:revision>
  <dcterms:created xsi:type="dcterms:W3CDTF">2012-01-30T05:32:14Z</dcterms:created>
  <dcterms:modified xsi:type="dcterms:W3CDTF">2012-01-31T01:46:57Z</dcterms:modified>
</cp:coreProperties>
</file>