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11"/>
  </p:notesMasterIdLst>
  <p:sldIdLst>
    <p:sldId id="256" r:id="rId2"/>
    <p:sldId id="281" r:id="rId3"/>
    <p:sldId id="278" r:id="rId4"/>
    <p:sldId id="268" r:id="rId5"/>
    <p:sldId id="269" r:id="rId6"/>
    <p:sldId id="270" r:id="rId7"/>
    <p:sldId id="271" r:id="rId8"/>
    <p:sldId id="272" r:id="rId9"/>
    <p:sldId id="27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600000"/>
    <a:srgbClr val="B60606"/>
    <a:srgbClr val="800000"/>
    <a:srgbClr val="990000"/>
    <a:srgbClr val="502800"/>
    <a:srgbClr val="BB2A0D"/>
    <a:srgbClr val="CFAF7F"/>
    <a:srgbClr val="BF0520"/>
    <a:srgbClr val="E8120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33" autoAdjust="0"/>
    <p:restoredTop sz="94660"/>
  </p:normalViewPr>
  <p:slideViewPr>
    <p:cSldViewPr>
      <p:cViewPr>
        <p:scale>
          <a:sx n="68" d="100"/>
          <a:sy n="68" d="100"/>
        </p:scale>
        <p:origin x="-60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09C26E2-6276-4A21-9BA5-E8B174E29DE9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DC569C2-A526-4C3F-BD6D-2E305006F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4376AA3-EE7C-456D-948D-B079FB3BA503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8FDC26-E4EA-492E-9D54-ABB78BBD9656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51E77A-82F0-487B-87D1-5E32A24FDB07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728165-0E96-4F6F-BF5F-CCA0F872266A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5763BA7-8DEC-4A9D-B568-B4F167AB2E22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EED59B-CA78-4615-89AA-90C88BCC7257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872158F-E3DE-4763-9F62-1AB5D326EBB5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320D0A-1421-413F-A6DD-39C010ABBF34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27831D8-44A2-41DF-AED9-71B7AF8DE90E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5BD18-B75B-4D7B-9CFE-87908261A3BA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EBA6A1-9828-4C78-A0FB-3B1C4C395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ая соединительная линия 2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A0480-8765-46A9-AB23-92BACAC0ED52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486C0-6ABB-49D8-B3CD-DA5F606746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6AA8E-DABE-4E5D-857A-3C5849911DD7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B8710-15F8-41EC-95CD-753371D93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2EA4C5-7E2D-47C7-8F15-58891CB6AB9F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2696A-D52C-4A76-99AF-08A98D48CF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E4F1F7ED-6380-4490-B628-83DC1A0A834F}" type="datetimeFigureOut">
              <a:rPr lang="ru-RU"/>
              <a:pPr>
                <a:defRPr/>
              </a:pPr>
              <a:t>27.01.2011</a:t>
            </a:fld>
            <a:endParaRPr lang="ru-RU"/>
          </a:p>
        </p:txBody>
      </p:sp>
      <p:sp>
        <p:nvSpPr>
          <p:cNvPr id="25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2CD8B413-D59E-48B5-8D9B-37312C03BF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Нижний колонтитул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</p:sldLayoutIdLst>
  <p:transition spd="med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13.jpe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 bwMode="auto">
          <a:xfrm>
            <a:off x="2771775" y="714375"/>
            <a:ext cx="5616575" cy="19939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4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Слово, которое меня       заинтересовало.</a:t>
            </a:r>
            <a:br>
              <a:rPr lang="ru-RU" sz="34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4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( Из  лексики  ВОВ )</a:t>
            </a:r>
            <a:br>
              <a:rPr lang="ru-RU" sz="34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400" b="1" cap="none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979613" y="3141663"/>
            <a:ext cx="6985000" cy="3095625"/>
          </a:xfrm>
        </p:spPr>
        <p:txBody>
          <a:bodyPr>
            <a:noAutofit/>
          </a:bodyPr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Презентация  </a:t>
            </a:r>
            <a:r>
              <a:rPr lang="ru-RU" sz="32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Кравченко Валерии</a:t>
            </a: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ученицы  7«Б» класса МОУ СОШ №30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г. Энгельса  (2008 – 2009  уч. г.).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Руководитель  Нефёдова  Е.Н.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8" descr="Рисунок1 копи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975" y="260350"/>
            <a:ext cx="4679950" cy="613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915816" y="2924944"/>
            <a:ext cx="3312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Полезные  советы  </a:t>
            </a:r>
          </a:p>
          <a:p>
            <a:pPr algn="ctr"/>
            <a:r>
              <a:rPr lang="ru-RU" b="1" dirty="0" smtClean="0"/>
              <a:t>от  Нефёдовой </a:t>
            </a:r>
          </a:p>
          <a:p>
            <a:pPr algn="ctr"/>
            <a:r>
              <a:rPr lang="ru-RU" b="1" dirty="0" smtClean="0"/>
              <a:t> Евгении  Николаевны</a:t>
            </a:r>
            <a:endParaRPr lang="ru-RU" b="1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0"/>
            <a:ext cx="7467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</a:t>
            </a:r>
            <a:r>
              <a:rPr lang="ru-RU" b="1" cap="none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ЗНАЧЕНИЕ  ЧЕТВЁРТОЕ</a:t>
            </a:r>
          </a:p>
        </p:txBody>
      </p:sp>
      <p:pic>
        <p:nvPicPr>
          <p:cNvPr id="7171" name="Рисунок 5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11"/>
          <p:cNvSpPr>
            <a:spLocks noChangeArrowheads="1"/>
          </p:cNvSpPr>
          <p:nvPr/>
        </p:nvSpPr>
        <p:spPr bwMode="auto">
          <a:xfrm>
            <a:off x="611188" y="1651000"/>
            <a:ext cx="417671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Учить уроки, чтоб на «пять»,</a:t>
            </a:r>
          </a:p>
          <a:p>
            <a:pPr eaLnBrk="0" hangingPunct="0"/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И спортом заниматься, </a:t>
            </a:r>
          </a:p>
          <a:p>
            <a:pPr eaLnBrk="0" hangingPunct="0"/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Чтоб мозг и мышцы укреплять,</a:t>
            </a:r>
          </a:p>
          <a:p>
            <a:pPr eaLnBrk="0" hangingPunct="0"/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Нам надо правильно питаться!</a:t>
            </a:r>
          </a:p>
          <a:p>
            <a:pPr eaLnBrk="0" hangingPunct="0"/>
            <a:endParaRPr lang="ru-RU" b="1" dirty="0">
              <a:solidFill>
                <a:srgbClr val="800000"/>
              </a:solidFill>
            </a:endParaRPr>
          </a:p>
        </p:txBody>
      </p:sp>
      <p:pic>
        <p:nvPicPr>
          <p:cNvPr id="8199" name="Picture 7" descr="F:\1271806729_blyuda_dlya_detej_iz_ovoshhej_i_frukt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268760"/>
            <a:ext cx="2966557" cy="4011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0" descr="29838735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573016"/>
            <a:ext cx="113496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6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572250" y="6215063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Далее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6" name="Rectangle 7"/>
          <p:cNvSpPr>
            <a:spLocks noChangeArrowheads="1"/>
          </p:cNvSpPr>
          <p:nvPr/>
        </p:nvSpPr>
        <p:spPr bwMode="auto">
          <a:xfrm>
            <a:off x="755650" y="1300163"/>
            <a:ext cx="44640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Но перед тем как сесть за стол,</a:t>
            </a:r>
          </a:p>
          <a:p>
            <a:pPr eaLnBrk="0" hangingPunct="0"/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Ты должен вымыть чисто руки!</a:t>
            </a:r>
          </a:p>
        </p:txBody>
      </p:sp>
      <p:sp>
        <p:nvSpPr>
          <p:cNvPr id="8197" name="TextBox 7"/>
          <p:cNvSpPr txBox="1">
            <a:spLocks noChangeArrowheads="1"/>
          </p:cNvSpPr>
          <p:nvPr/>
        </p:nvSpPr>
        <p:spPr bwMode="auto">
          <a:xfrm>
            <a:off x="5148263" y="1412875"/>
            <a:ext cx="33845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Когда ты ешь, то не смотри футбол,</a:t>
            </a:r>
          </a:p>
          <a:p>
            <a:pPr eaLnBrk="0" hangingPunct="0"/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Не отвлекайся на другие звуки!</a:t>
            </a:r>
          </a:p>
          <a:p>
            <a:endParaRPr lang="ru-RU" dirty="0">
              <a:solidFill>
                <a:srgbClr val="600000"/>
              </a:solidFill>
            </a:endParaRPr>
          </a:p>
        </p:txBody>
      </p:sp>
      <p:pic>
        <p:nvPicPr>
          <p:cNvPr id="8199" name="Picture 7" descr="file158_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2348880"/>
            <a:ext cx="3456880" cy="223187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8200" name="Picture 8" descr="det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2996952"/>
            <a:ext cx="3095625" cy="216024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6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6572250" y="6143625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Далее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143000" y="928688"/>
            <a:ext cx="6400800" cy="4508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000" b="1" cap="none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endParaRPr lang="ru-RU" sz="2000" b="1" cap="none" smtClean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221" name="TextBox 6"/>
          <p:cNvSpPr txBox="1">
            <a:spLocks noChangeArrowheads="1"/>
          </p:cNvSpPr>
          <p:nvPr/>
        </p:nvSpPr>
        <p:spPr bwMode="auto">
          <a:xfrm>
            <a:off x="684213" y="980728"/>
            <a:ext cx="39592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Завтрак ты не пропускай,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     Завтракать полезно,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     Это даже малышам 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       в садике известно!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     Если завтрак пропустил,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     Ты желудку навредил!</a:t>
            </a:r>
          </a:p>
        </p:txBody>
      </p:sp>
      <p:pic>
        <p:nvPicPr>
          <p:cNvPr id="9224" name="Picture 8" descr="3388_0078"/>
          <p:cNvPicPr>
            <a:picLocks noChangeAspect="1" noChangeArrowheads="1"/>
          </p:cNvPicPr>
          <p:nvPr/>
        </p:nvPicPr>
        <p:blipFill>
          <a:blip r:embed="rId5" cstate="print"/>
          <a:srcRect l="18533" b="11304"/>
          <a:stretch>
            <a:fillRect/>
          </a:stretch>
        </p:blipFill>
        <p:spPr bwMode="auto">
          <a:xfrm>
            <a:off x="5652120" y="1412776"/>
            <a:ext cx="2215406" cy="36004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Рисунок 7" descr="ДЕТИ  КУШАЮТ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87624" y="3284984"/>
            <a:ext cx="2736304" cy="216024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7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572250" y="6143625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Далее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4" name="TextBox 7"/>
          <p:cNvSpPr txBox="1">
            <a:spLocks noChangeArrowheads="1"/>
          </p:cNvSpPr>
          <p:nvPr/>
        </p:nvSpPr>
        <p:spPr bwMode="auto">
          <a:xfrm>
            <a:off x="971550" y="1268413"/>
            <a:ext cx="36718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Не забудешь про обед - 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Избежишь ты многих бед!</a:t>
            </a:r>
          </a:p>
        </p:txBody>
      </p:sp>
      <p:sp>
        <p:nvSpPr>
          <p:cNvPr id="10245" name="TextBox 8"/>
          <p:cNvSpPr txBox="1">
            <a:spLocks noChangeArrowheads="1"/>
          </p:cNvSpPr>
          <p:nvPr/>
        </p:nvSpPr>
        <p:spPr bwMode="auto">
          <a:xfrm>
            <a:off x="1042988" y="2060575"/>
            <a:ext cx="34559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Ужин  вовремя  прими -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Организм  свой  поддержи!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10247" name="Picture 7" descr="a522f6e34390"/>
          <p:cNvPicPr>
            <a:picLocks noChangeAspect="1" noChangeArrowheads="1"/>
          </p:cNvPicPr>
          <p:nvPr/>
        </p:nvPicPr>
        <p:blipFill>
          <a:blip r:embed="rId5" cstate="print">
            <a:lum/>
          </a:blip>
          <a:srcRect/>
          <a:stretch>
            <a:fillRect/>
          </a:stretch>
        </p:blipFill>
        <p:spPr bwMode="auto">
          <a:xfrm>
            <a:off x="1115616" y="2924944"/>
            <a:ext cx="2808288" cy="253841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8" name="Рисунок 7" descr="0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20072" y="1268760"/>
            <a:ext cx="2880320" cy="39243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5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572250" y="6072188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Далее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68" name="TextBox 5"/>
          <p:cNvSpPr txBox="1">
            <a:spLocks noChangeArrowheads="1"/>
          </p:cNvSpPr>
          <p:nvPr/>
        </p:nvSpPr>
        <p:spPr bwMode="auto">
          <a:xfrm>
            <a:off x="827088" y="1196975"/>
            <a:ext cx="34575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Фрукты, овощи на завтрак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Очень детям нравятся.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От здорового питания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Щёчки аж румянятся. 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0" name="Picture 6" descr="359727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2780928"/>
            <a:ext cx="3240410" cy="259228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272" name="Picture 8" descr="137523130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1340768"/>
            <a:ext cx="2879675" cy="351948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6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72250" y="6143625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Далее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2" name="TextBox 6"/>
          <p:cNvSpPr txBox="1">
            <a:spLocks noChangeArrowheads="1"/>
          </p:cNvSpPr>
          <p:nvPr/>
        </p:nvSpPr>
        <p:spPr bwMode="auto">
          <a:xfrm>
            <a:off x="971550" y="1052513"/>
            <a:ext cx="38163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Надо кушать много каши,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Пить кефир и простоквашу!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       </a:t>
            </a:r>
          </a:p>
        </p:txBody>
      </p:sp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5003800" y="1052513"/>
            <a:ext cx="37449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И не забывай про супчик,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Будешь ты здоров, голубчик!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5" name="Picture 7" descr="8e03ce2f8f15e05e3cf316b104c10110317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916832"/>
            <a:ext cx="2868612" cy="346392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2296" name="Picture 8" descr="7284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1988840"/>
            <a:ext cx="2781945" cy="360074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6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429375" y="6215063"/>
            <a:ext cx="20002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6" name="TextBox 7"/>
          <p:cNvSpPr txBox="1">
            <a:spLocks noChangeArrowheads="1"/>
          </p:cNvSpPr>
          <p:nvPr/>
        </p:nvSpPr>
        <p:spPr bwMode="auto">
          <a:xfrm>
            <a:off x="755650" y="1125538"/>
            <a:ext cx="403225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  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Спокойно, не спеша, 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                         без суеты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  Питаться регулярно 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                        вы должны!</a:t>
            </a:r>
          </a:p>
          <a:p>
            <a:endParaRPr lang="ru-RU" dirty="0"/>
          </a:p>
        </p:txBody>
      </p:sp>
      <p:sp>
        <p:nvSpPr>
          <p:cNvPr id="13317" name="TextBox 8"/>
          <p:cNvSpPr txBox="1">
            <a:spLocks noChangeArrowheads="1"/>
          </p:cNvSpPr>
          <p:nvPr/>
        </p:nvSpPr>
        <p:spPr bwMode="auto">
          <a:xfrm>
            <a:off x="5003800" y="908050"/>
            <a:ext cx="345598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Тому на пользу мой совет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                                  пойдёт,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   Кто ест и пьёт достойно</a:t>
            </a:r>
          </a:p>
          <a:p>
            <a:r>
              <a:rPr lang="ru-RU" sz="2000" b="1" dirty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                           в свой </a:t>
            </a:r>
            <a:r>
              <a:rPr lang="ru-RU" sz="2000" b="1" dirty="0" smtClean="0">
                <a:solidFill>
                  <a:srgbClr val="600000"/>
                </a:solidFill>
                <a:latin typeface="Times New Roman" pitchFamily="18" charset="0"/>
                <a:cs typeface="Times New Roman" pitchFamily="18" charset="0"/>
              </a:rPr>
              <a:t>черёд!</a:t>
            </a:r>
            <a:endParaRPr lang="ru-RU" sz="2000" b="1" dirty="0">
              <a:solidFill>
                <a:srgbClr val="6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9" name="Picture 7" descr="L000046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52078">
            <a:off x="1871772" y="2704526"/>
            <a:ext cx="4765811" cy="3557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7092280" y="6237313"/>
            <a:ext cx="861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dirty="0" smtClean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6" descr="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7"/>
          <p:cNvSpPr txBox="1">
            <a:spLocks noChangeArrowheads="1"/>
          </p:cNvSpPr>
          <p:nvPr/>
        </p:nvSpPr>
        <p:spPr bwMode="auto">
          <a:xfrm>
            <a:off x="5857875" y="1285875"/>
            <a:ext cx="2098501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14341" name="TextBox 8"/>
          <p:cNvSpPr txBox="1">
            <a:spLocks noChangeArrowheads="1"/>
          </p:cNvSpPr>
          <p:nvPr/>
        </p:nvSpPr>
        <p:spPr bwMode="auto">
          <a:xfrm>
            <a:off x="5796136" y="1196752"/>
            <a:ext cx="208823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827584" y="1196752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BB2A0D"/>
                </a:solidFill>
                <a:latin typeface="Times New Roman" pitchFamily="18" charset="0"/>
                <a:cs typeface="Times New Roman" pitchFamily="18" charset="0"/>
              </a:rPr>
              <a:t>Ресурсы  Интернета</a:t>
            </a:r>
            <a:endParaRPr lang="ru-RU" sz="2400" b="1" dirty="0">
              <a:solidFill>
                <a:srgbClr val="BB2A0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2060848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663300"/>
                </a:solidFill>
              </a:rPr>
              <a:t>http://gimnazia45.ucoz.ru/load/informacija_dlja_uchashhikhsja/o_pravilnom_pitanii_stikhi/8-1-0-102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3573016"/>
            <a:ext cx="3600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663300"/>
                </a:solidFill>
              </a:rPr>
              <a:t>http://www.forchel.ru/413-frukty-ovoshhi-yagody-so-zvukom.html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2120" y="112474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B60606"/>
                </a:solidFill>
                <a:latin typeface="Times New Roman" pitchFamily="18" charset="0"/>
                <a:cs typeface="Times New Roman" pitchFamily="18" charset="0"/>
              </a:rPr>
              <a:t>Об  авторе</a:t>
            </a:r>
            <a:endParaRPr lang="ru-RU" sz="2800" b="1" dirty="0">
              <a:solidFill>
                <a:srgbClr val="B6060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8064" y="1844824"/>
            <a:ext cx="316835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</a:rPr>
              <a:t>Нефёдова</a:t>
            </a:r>
          </a:p>
          <a:p>
            <a:pPr algn="ctr"/>
            <a:r>
              <a:rPr lang="ru-RU" sz="2000" b="1" dirty="0" smtClean="0">
                <a:solidFill>
                  <a:srgbClr val="663300"/>
                </a:solidFill>
              </a:rPr>
              <a:t>  Евгения  Николаевна,  </a:t>
            </a:r>
            <a:r>
              <a:rPr lang="ru-RU" b="1" dirty="0" smtClean="0">
                <a:solidFill>
                  <a:srgbClr val="663300"/>
                </a:solidFill>
              </a:rPr>
              <a:t>учитель  русского  языка  и  литературы  </a:t>
            </a:r>
          </a:p>
          <a:p>
            <a:pPr algn="ctr"/>
            <a:r>
              <a:rPr lang="ru-RU" b="1" dirty="0" smtClean="0">
                <a:solidFill>
                  <a:srgbClr val="663300"/>
                </a:solidFill>
              </a:rPr>
              <a:t>МОУ СОШ №30  </a:t>
            </a:r>
          </a:p>
          <a:p>
            <a:pPr algn="ctr"/>
            <a:r>
              <a:rPr lang="ru-RU" b="1" dirty="0" smtClean="0">
                <a:solidFill>
                  <a:srgbClr val="663300"/>
                </a:solidFill>
              </a:rPr>
              <a:t>г. Энгельса  Саратовской  области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84168" y="4293096"/>
            <a:ext cx="119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3300"/>
                </a:solidFill>
              </a:rPr>
              <a:t>2011  год</a:t>
            </a:r>
            <a:endParaRPr lang="ru-RU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7_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7_Эркер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1204</TotalTime>
  <Words>195</Words>
  <Application>Microsoft Office PowerPoint</Application>
  <PresentationFormat>Экран (4:3)</PresentationFormat>
  <Paragraphs>70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7_Эркер</vt:lpstr>
      <vt:lpstr>Слово, которое меня       заинтересовало. ( Из  лексики  ВОВ ) </vt:lpstr>
      <vt:lpstr>                ЗНАЧЕНИЕ  ЧЕТВЁРТОЕ</vt:lpstr>
      <vt:lpstr>Слайд 3</vt:lpstr>
      <vt:lpstr>  </vt:lpstr>
      <vt:lpstr>Слайд 5</vt:lpstr>
      <vt:lpstr>Слайд 6</vt:lpstr>
      <vt:lpstr>Слайд 7</vt:lpstr>
      <vt:lpstr>Слайд 8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 ЗДОРОВОМ  ПИТАНИИ</dc:title>
  <dc:subject>ФЕСТИВАЛЬ. Здоровьесберегающие технологии</dc:subject>
  <dc:creator>НЕФЁДОВА  Е.Н.</dc:creator>
  <cp:lastModifiedBy>Admin</cp:lastModifiedBy>
  <cp:revision>109</cp:revision>
  <dcterms:created xsi:type="dcterms:W3CDTF">2009-03-28T16:15:38Z</dcterms:created>
  <dcterms:modified xsi:type="dcterms:W3CDTF">2011-01-27T18:52:36Z</dcterms:modified>
</cp:coreProperties>
</file>