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58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Журнал «</a:t>
            </a:r>
            <a:r>
              <a:rPr lang="ru-RU" sz="6600" b="1" i="1" dirty="0" err="1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Сатирикон</a:t>
            </a:r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»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Издавался в Петербурге с 1908 по 1913 год. Название — в честь античного романа.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58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Содержимое 6" descr="Обложка журнала Сатирикон 1908. № 1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034" y="571480"/>
            <a:ext cx="3929090" cy="56436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4500563" y="1571612"/>
            <a:ext cx="3786213" cy="45545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Обложка журнала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1908 года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58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Аверченко Аркадий Тимофеевич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(1881-1925) -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прозаик, драматург, театральный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критик.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472" y="2071678"/>
            <a:ext cx="3929090" cy="405448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Редактор "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Сатирикона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" (с № 9) и «Нового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Сатирикона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 — А. Т. Аверченко.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6" descr="АВЕРЧЕНКО Аркадий Тимофеевич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6" y="2428868"/>
            <a:ext cx="2857500" cy="3810000"/>
          </a:xfr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58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Содержимое 7" descr="Карикатура из журнала Сатирикон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472" y="1071546"/>
            <a:ext cx="3714776" cy="55007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2" descr="J:\Новая папка (2)\Карикатура из журнала Сатирикон 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14422"/>
            <a:ext cx="34290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1472" y="142875"/>
            <a:ext cx="7658128" cy="100012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Карикатуры из журнала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58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Всеобщая история, обработанная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Сатириконом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3076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43050"/>
            <a:ext cx="308133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58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28596" y="1500174"/>
            <a:ext cx="3929090" cy="457203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Аркадий Тимофеевич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Аверченко, </a:t>
            </a:r>
            <a:b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Надежда Александровна </a:t>
            </a:r>
            <a:r>
              <a:rPr lang="ru-RU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Лохвицкая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(Тэффи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),    </a:t>
            </a:r>
            <a:b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Осип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Дымов - Иосиф Львович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Оршер.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357166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Авторы Всеобщей истории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3643338" cy="491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58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Иллюстрации к Истории…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357562"/>
            <a:ext cx="27146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428736"/>
            <a:ext cx="3390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214686"/>
            <a:ext cx="3048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1428736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мама\580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3429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69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Журнал «Сатирикон»</vt:lpstr>
      <vt:lpstr>Слайд 2</vt:lpstr>
      <vt:lpstr>Аверченко Аркадий Тимофеевич (1881-1925) - прозаик, драматург, театральный критик. </vt:lpstr>
      <vt:lpstr>Карикатуры из журнала</vt:lpstr>
      <vt:lpstr>Всеобщая история, обработанная «Сатириконом»</vt:lpstr>
      <vt:lpstr>Аркадий Тимофеевич Аверченко,   Надежда Александровна Лохвицкая (Тэффи),     Осип Дымов - Иосиф Львович Оршер. </vt:lpstr>
      <vt:lpstr>Иллюстрации к Истории…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 «Сатирикон»</dc:title>
  <dc:creator>Света</dc:creator>
  <cp:lastModifiedBy>Света</cp:lastModifiedBy>
  <cp:revision>11</cp:revision>
  <dcterms:created xsi:type="dcterms:W3CDTF">2012-03-22T09:25:08Z</dcterms:created>
  <dcterms:modified xsi:type="dcterms:W3CDTF">2012-03-22T11:06:16Z</dcterms:modified>
</cp:coreProperties>
</file>