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6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85728"/>
            <a:ext cx="4708376" cy="6286544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chemeClr val="bg1"/>
                </a:solidFill>
              </a:rPr>
              <a:t>Презентация </a:t>
            </a:r>
            <a:br>
              <a:rPr lang="ru-RU" sz="3100" i="1" dirty="0" smtClean="0">
                <a:solidFill>
                  <a:schemeClr val="bg1"/>
                </a:solidFill>
              </a:rPr>
            </a:br>
            <a:r>
              <a:rPr lang="ru-RU" sz="3100" i="1" dirty="0" smtClean="0">
                <a:solidFill>
                  <a:schemeClr val="bg1"/>
                </a:solidFill>
              </a:rPr>
              <a:t/>
            </a:r>
            <a:br>
              <a:rPr lang="ru-RU" sz="3100" i="1" dirty="0" smtClean="0">
                <a:solidFill>
                  <a:schemeClr val="bg1"/>
                </a:solidFill>
              </a:rPr>
            </a:br>
            <a:r>
              <a:rPr lang="ru-RU" sz="3100" i="1" dirty="0" smtClean="0">
                <a:solidFill>
                  <a:schemeClr val="bg1"/>
                </a:solidFill>
              </a:rPr>
              <a:t>Александр </a:t>
            </a:r>
            <a:r>
              <a:rPr lang="ru-RU" sz="3100" i="1" dirty="0" err="1" smtClean="0">
                <a:solidFill>
                  <a:schemeClr val="bg1"/>
                </a:solidFill>
              </a:rPr>
              <a:t>Трифонович</a:t>
            </a:r>
            <a:r>
              <a:rPr lang="ru-RU" sz="3100" i="1" dirty="0" smtClean="0">
                <a:solidFill>
                  <a:schemeClr val="bg1"/>
                </a:solidFill>
              </a:rPr>
              <a:t> Твардовский</a:t>
            </a:r>
            <a:r>
              <a:rPr lang="ru-RU" sz="4900" i="1" dirty="0" smtClean="0">
                <a:solidFill>
                  <a:schemeClr val="bg1"/>
                </a:solidFill>
              </a:rPr>
              <a:t/>
            </a:r>
            <a:br>
              <a:rPr lang="ru-RU" sz="4900" i="1" dirty="0" smtClean="0">
                <a:solidFill>
                  <a:schemeClr val="bg1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>
                <a:solidFill>
                  <a:schemeClr val="bg1"/>
                </a:solidFill>
              </a:rPr>
              <a:t>Выполнила : ученица 8В класса </a:t>
            </a:r>
            <a:r>
              <a:rPr lang="ru-RU" sz="3100" i="1" dirty="0" err="1" smtClean="0">
                <a:solidFill>
                  <a:schemeClr val="bg1"/>
                </a:solidFill>
              </a:rPr>
              <a:t>Куйдина</a:t>
            </a:r>
            <a:r>
              <a:rPr lang="ru-RU" sz="3100" i="1" dirty="0" smtClean="0">
                <a:solidFill>
                  <a:schemeClr val="bg1"/>
                </a:solidFill>
              </a:rPr>
              <a:t> Ксения</a:t>
            </a:r>
            <a:r>
              <a:rPr lang="ru-RU" sz="3100" i="1" smtClean="0">
                <a:solidFill>
                  <a:schemeClr val="bg1"/>
                </a:solidFill>
              </a:rPr>
              <a:t/>
            </a:r>
            <a:br>
              <a:rPr lang="ru-RU" sz="3100" i="1" smtClean="0">
                <a:solidFill>
                  <a:schemeClr val="bg1"/>
                </a:solidFill>
              </a:rPr>
            </a:br>
            <a:endParaRPr lang="ru-RU" sz="3100" i="1" dirty="0"/>
          </a:p>
        </p:txBody>
      </p:sp>
      <p:pic>
        <p:nvPicPr>
          <p:cNvPr id="3" name="Рисунок 2" descr="getImage (1)10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3714756" cy="2786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a2c0bf6e9218ab7e4e158124eba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1905000" cy="3019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5728"/>
            <a:ext cx="1892913" cy="2833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57166"/>
            <a:ext cx="1785950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29b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929066"/>
            <a:ext cx="1866900" cy="2552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122173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3929066"/>
            <a:ext cx="1714512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12450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4000504"/>
            <a:ext cx="1583859" cy="25003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028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2307979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leksandr_Tvardovskij_Trudy_i_dni_83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14290"/>
            <a:ext cx="2000264" cy="303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d0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290"/>
            <a:ext cx="2214578" cy="300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3168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138" y="3500438"/>
            <a:ext cx="2074044" cy="3162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ter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558" y="3571876"/>
            <a:ext cx="1804524" cy="311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Память о Александре </a:t>
            </a:r>
            <a:r>
              <a:rPr lang="ru-RU" b="1" i="1" dirty="0" err="1" smtClean="0">
                <a:solidFill>
                  <a:schemeClr val="tx1"/>
                </a:solidFill>
              </a:rPr>
              <a:t>Трифоновиче</a:t>
            </a:r>
            <a:r>
              <a:rPr lang="ru-RU" b="1" i="1" dirty="0" smtClean="0">
                <a:solidFill>
                  <a:schemeClr val="tx1"/>
                </a:solidFill>
              </a:rPr>
              <a:t> Твардовском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18 декабря 1971 А. Твардовский скончался после тяжелой болезни.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d8a17078371f83da078043608bf8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64649"/>
            <a:ext cx="4714908" cy="3536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емориальная-доска-Твардовскому-в-Береснев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000372"/>
            <a:ext cx="2643206" cy="352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cf4570086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8604"/>
            <a:ext cx="5357850" cy="6054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691b6f4d93b4b14df2b63c76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o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143248"/>
            <a:ext cx="4119300" cy="3489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23b038-4206-c467-4604-e2bb049cbf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425544"/>
            <a:ext cx="2286016" cy="3432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dohturov_s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714644" cy="3498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med_prg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70" y="357166"/>
            <a:ext cx="2747863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_tvar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344805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Russia-2000-stamp-Aleksandr_Tvardov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14818"/>
            <a:ext cx="3357586" cy="2403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tvardovskii250lisino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135" y="214290"/>
            <a:ext cx="4252261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58246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Александр </a:t>
            </a:r>
            <a:r>
              <a:rPr lang="ru-RU" b="1" i="1" dirty="0" err="1" smtClean="0">
                <a:solidFill>
                  <a:schemeClr val="tx1"/>
                </a:solidFill>
              </a:rPr>
              <a:t>Трифонович</a:t>
            </a:r>
            <a:r>
              <a:rPr lang="ru-RU" b="1" i="1" dirty="0" smtClean="0">
                <a:solidFill>
                  <a:schemeClr val="tx1"/>
                </a:solidFill>
              </a:rPr>
              <a:t> Твардовский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(1910 – 1971г.г.)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71810"/>
            <a:ext cx="2357454" cy="3410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Детство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43998" cy="63579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Родился 8 июня (21 н.с.) в деревне Загорье Смоленской губернии в семье кузнеца, человека грамотного и даже начитанного, в чьем доме книга не была редкостью. Первое знакомство с Пушкиным, Гоголем, Лермонтовым, Некрасовым состоялось дома, когда зимними вечерами читались вслух эти книги. Стихи начал писать очень рано. Учился в сельской школе. В четырнадцать лет будущий поэт начал посылать небольшие заметки в смоленские газеты, некоторые из них были напечатаны. Тогда он отважился послать и стихи. Исаковский, работавший в редакции газеты "Рабочий путь", принял юного поэта, помог ему не только напечататься, но и сформироваться как поэту, оказал влияние своей поэзией.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Юность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08"/>
            <a:ext cx="8643998" cy="61436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</a:rPr>
              <a:t>После окончания сельской школы молодой поэт пришел в Смоленск, но не мог устроиться не только на учебу, но и на работу, потому что у него не было никакой специальности. Пришлось существовать "на грошовый литературный заработок и обивать пороги редакций". Когда в московском журнале "Октябрь" Светлов напечатал стихи Твардовского, тот приехал в Москву, но "получилось примерно то же самое, что со Смоленском".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Зимой 1930 он опять вернулся в Смоленск, где провел шесть лет. "Именно этим годам я обязан своим поэтическим рождением", — сказал впоследствии Твардовский. В это время он поступил в педагогический институт, но с третьего курса ушел и доучивался уже в Московском институте истории, философии и литературы (МИФЛИ), куда поступил осенью 1936.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Творчество</a:t>
            </a:r>
            <a:endParaRPr lang="ru-RU" sz="6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614366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Произведения Твардовского печатались в 1931 — 1933, но сам он считал, что только с поэмы о коллективизации "Страна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Муравия</a:t>
            </a:r>
            <a:r>
              <a:rPr lang="ru-RU" sz="2000" b="1" i="1" dirty="0" smtClean="0">
                <a:solidFill>
                  <a:schemeClr val="tx1"/>
                </a:solidFill>
              </a:rPr>
              <a:t>" (1936) он начался как литератор. Поэма имела успех у читателей и критики. Выход этой книги изменил жизнь поэта: он переехал в Москву, в 1939 окончил МИФЛИ, выпустил книгу стихов "Сельская хроника".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1939 поэт был призван в ряды Красной Армии и участвовал в освобождении Западной Белоруссии. С началом войны с Финляндией, уже в офицерском звании, был в должности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спецкорреспондента</a:t>
            </a:r>
            <a:r>
              <a:rPr lang="ru-RU" sz="2000" b="1" i="1" dirty="0" smtClean="0">
                <a:solidFill>
                  <a:schemeClr val="tx1"/>
                </a:solidFill>
              </a:rPr>
              <a:t> военной газеты.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err="1" smtClean="0">
                <a:solidFill>
                  <a:schemeClr val="tx1"/>
                </a:solidFill>
              </a:rPr>
              <a:t>Bo</a:t>
            </a:r>
            <a:r>
              <a:rPr lang="ru-RU" sz="2000" b="1" i="1" dirty="0" smtClean="0">
                <a:solidFill>
                  <a:schemeClr val="tx1"/>
                </a:solidFill>
              </a:rPr>
              <a:t> время Великой Отечественной войны была создана поэма "Василий Теркин" (1941 — 45) — яркое воплощение русского характера и общенародного патриотического чувства. По признанию Твардовского,«Теркин»был…моей лирикой, моей публицистикой, песней и поучением, анекдотом и присказкой, разговором по душам и репликой к случаю".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Почти одновременно с«Теркиным»и стихами"Фронтовой хроники" поэт начал законченную уже после войны поэму«Дом у дороги»(1946).</a:t>
            </a:r>
            <a:endParaRPr lang="ru-RU" sz="44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6286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</a:rPr>
              <a:t>В 1950 — 60 была написана поэма "За далью — даль" и в 1967 — 1969 — поэма "По праву памяти", где рассказана правда о судьбе отца поэта, ставшего жертвой коллективизации, запрещенная цензурой, опубликованная только в 1987.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Наряду со стихами Твардовский всегда писал прозу. В 1947 была опубликована книга о минувшей войне под общим заглавием "Родина и чужбина".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Проявил себя и как глубокий, проницательный критик: книги "Статьи и заметки о литературе" (1961), "Поэзия Михаила Исаковского" (1969), статьи о творчестве С. Маршака, И. Бунина (1965).</a:t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tx1"/>
                </a:solidFill>
              </a:rPr>
              <a:t>Многие годы Твардовский был главным редактором журнала "Новый мир", мужественно отстаивая право на публикацию каждого талантливого произведения, попадавшего в редакцию. Его помощь и поддержка сказались в творческих биографиях таких писателей, как Абрамов, Быков, Айтматов, Залыгин, </a:t>
            </a:r>
            <a:r>
              <a:rPr lang="ru-RU" sz="2700" b="1" i="1" dirty="0" err="1" smtClean="0">
                <a:solidFill>
                  <a:schemeClr val="tx1"/>
                </a:solidFill>
              </a:rPr>
              <a:t>Троепольскцй</a:t>
            </a:r>
            <a:r>
              <a:rPr lang="ru-RU" sz="2700" b="1" i="1" dirty="0" smtClean="0">
                <a:solidFill>
                  <a:schemeClr val="tx1"/>
                </a:solidFill>
              </a:rPr>
              <a:t>, </a:t>
            </a:r>
            <a:r>
              <a:rPr lang="ru-RU" sz="2700" b="1" i="1" dirty="0" err="1" smtClean="0">
                <a:solidFill>
                  <a:schemeClr val="tx1"/>
                </a:solidFill>
              </a:rPr>
              <a:t>Молсаев</a:t>
            </a:r>
            <a:r>
              <a:rPr lang="ru-RU" sz="2700" b="1" i="1" dirty="0" smtClean="0">
                <a:solidFill>
                  <a:schemeClr val="tx1"/>
                </a:solidFill>
              </a:rPr>
              <a:t>, Солженицын и др.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324</Words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  Александр Трифонович Твардовский  Выполнила : ученица 8В класса Куйдина Ксения </vt:lpstr>
      <vt:lpstr>Александр Трифонович Твардовский (1910 – 1971г.г.)  </vt:lpstr>
      <vt:lpstr>Детство</vt:lpstr>
      <vt:lpstr>Родился 8 июня (21 н.с.) в деревне Загорье Смоленской губернии в семье кузнеца, человека грамотного и даже начитанного, в чьем доме книга не была редкостью. Первое знакомство с Пушкиным, Гоголем, Лермонтовым, Некрасовым состоялось дома, когда зимними вечерами читались вслух эти книги. Стихи начал писать очень рано. Учился в сельской школе. В четырнадцать лет будущий поэт начал посылать небольшие заметки в смоленские газеты, некоторые из них были напечатаны. Тогда он отважился послать и стихи. Исаковский, работавший в редакции газеты "Рабочий путь", принял юного поэта, помог ему не только напечататься, но и сформироваться как поэту, оказал влияние своей поэзией.</vt:lpstr>
      <vt:lpstr>Юность</vt:lpstr>
      <vt:lpstr>После окончания сельской школы молодой поэт пришел в Смоленск, но не мог устроиться не только на учебу, но и на работу, потому что у него не было никакой специальности. Пришлось существовать "на грошовый литературный заработок и обивать пороги редакций". Когда в московском журнале "Октябрь" Светлов напечатал стихи Твардовского, тот приехал в Москву, но "получилось примерно то же самое, что со Смоленском". Зимой 1930 он опять вернулся в Смоленск, где провел шесть лет. "Именно этим годам я обязан своим поэтическим рождением", — сказал впоследствии Твардовский. В это время он поступил в педагогический институт, но с третьего курса ушел и доучивался уже в Московском институте истории, философии и литературы (МИФЛИ), куда поступил осенью 1936. </vt:lpstr>
      <vt:lpstr>Творчество</vt:lpstr>
      <vt:lpstr>Произведения Твардовского печатались в 1931 — 1933, но сам он считал, что только с поэмы о коллективизации "Страна Муравия" (1936) он начался как литератор. Поэма имела успех у читателей и критики. Выход этой книги изменил жизнь поэта: он переехал в Москву, в 1939 окончил МИФЛИ, выпустил книгу стихов "Сельская хроника". В 1939 поэт был призван в ряды Красной Армии и участвовал в освобождении Западной Белоруссии. С началом войны с Финляндией, уже в офицерском звании, был в должности спецкорреспондента военной газеты. Bo время Великой Отечественной войны была создана поэма "Василий Теркин" (1941 — 45) — яркое воплощение русского характера и общенародного патриотического чувства. По признанию Твардовского,«Теркин»был…моей лирикой, моей публицистикой, песней и поучением, анекдотом и присказкой, разговором по душам и репликой к случаю". Почти одновременно с«Теркиным»и стихами"Фронтовой хроники" поэт начал законченную уже после войны поэму«Дом у дороги»(1946).</vt:lpstr>
      <vt:lpstr>В 1950 — 60 была написана поэма "За далью — даль" и в 1967 — 1969 — поэма "По праву памяти", где рассказана правда о судьбе отца поэта, ставшего жертвой коллективизации, запрещенная цензурой, опубликованная только в 1987. Наряду со стихами Твардовский всегда писал прозу. В 1947 была опубликована книга о минувшей войне под общим заглавием "Родина и чужбина". Проявил себя и как глубокий, проницательный критик: книги "Статьи и заметки о литературе" (1961), "Поэзия Михаила Исаковского" (1969), статьи о творчестве С. Маршака, И. Бунина (1965). Многие годы Твардовский был главным редактором журнала "Новый мир", мужественно отстаивая право на публикацию каждого талантливого произведения, попадавшего в редакцию. Его помощь и поддержка сказались в творческих биографиях таких писателей, как Абрамов, Быков, Айтматов, Залыгин, Троепольскцй, Молсаев, Солженицын и др.</vt:lpstr>
      <vt:lpstr>Слайд 10</vt:lpstr>
      <vt:lpstr>Слайд 11</vt:lpstr>
      <vt:lpstr>Память о Александре Трифоновиче Твардовском</vt:lpstr>
      <vt:lpstr>18 декабря 1971 А. Твардовский скончался после тяжелой болезни.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Александр Трифонович Твардовский  Выполнила : ученица 8В класса Куйдина Ксения Проверила: учитель русского языка и литературы Бродягина Ольга Семеновна</dc:title>
  <cp:lastModifiedBy>Admin</cp:lastModifiedBy>
  <cp:revision>8</cp:revision>
  <dcterms:modified xsi:type="dcterms:W3CDTF">2012-04-09T06:23:12Z</dcterms:modified>
</cp:coreProperties>
</file>