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62" r:id="rId4"/>
    <p:sldId id="258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595" autoAdjust="0"/>
  </p:normalViewPr>
  <p:slideViewPr>
    <p:cSldViewPr>
      <p:cViewPr varScale="1">
        <p:scale>
          <a:sx n="78" d="100"/>
          <a:sy n="78" d="100"/>
        </p:scale>
        <p:origin x="-9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G:\&#1051;&#1077;&#1074;%20&#1051;&#1077;&#1097;&#1077;&#1085;&#1082;&#1086;%20-%20&#1044;&#1077;&#1085;&#1100;%20&#1055;&#1086;&#1073;&#1077;&#1076;&#1099;%20(audiopoisk.com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528904"/>
          </a:xfrm>
        </p:spPr>
        <p:txBody>
          <a:bodyPr>
            <a:no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</a:rPr>
              <a:t>Песни </a:t>
            </a:r>
            <a:b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</a:rPr>
              <a:t>Великой Отечественной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</a:rPr>
              <a:t>«День Победы»</a:t>
            </a:r>
            <a:endParaRPr lang="ru-RU" sz="4800" b="1" i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07170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298" y="4214794"/>
            <a:ext cx="207170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Исполнение песни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dirty="0" smtClean="0"/>
              <a:t>Впервые эта песня прозвучала в праздничной передаче телевизионного </a:t>
            </a:r>
            <a:r>
              <a:rPr lang="ru-RU" b="1" i="1" dirty="0" smtClean="0">
                <a:solidFill>
                  <a:srgbClr val="C00000"/>
                </a:solidFill>
              </a:rPr>
              <a:t>“</a:t>
            </a:r>
            <a:r>
              <a:rPr lang="ru-RU" b="1" i="1" dirty="0" err="1" smtClean="0">
                <a:solidFill>
                  <a:srgbClr val="C00000"/>
                </a:solidFill>
              </a:rPr>
              <a:t>Голубого</a:t>
            </a:r>
            <a:r>
              <a:rPr lang="ru-RU" b="1" i="1" dirty="0" smtClean="0">
                <a:solidFill>
                  <a:srgbClr val="C00000"/>
                </a:solidFill>
              </a:rPr>
              <a:t> огонька”, </a:t>
            </a:r>
            <a:r>
              <a:rPr lang="ru-RU" dirty="0" smtClean="0"/>
              <a:t>посвященной 30-летию Победы в исполнении </a:t>
            </a:r>
            <a:r>
              <a:rPr lang="ru-RU" b="1" i="1" dirty="0" smtClean="0">
                <a:solidFill>
                  <a:srgbClr val="C00000"/>
                </a:solidFill>
              </a:rPr>
              <a:t>Леонида </a:t>
            </a:r>
            <a:r>
              <a:rPr lang="ru-RU" b="1" i="1" dirty="0" err="1" smtClean="0">
                <a:solidFill>
                  <a:srgbClr val="C00000"/>
                </a:solidFill>
              </a:rPr>
              <a:t>Сметанникова</a:t>
            </a:r>
            <a:r>
              <a:rPr lang="ru-RU" dirty="0" smtClean="0"/>
              <a:t>,</a:t>
            </a:r>
          </a:p>
          <a:p>
            <a:pPr algn="ctr">
              <a:buNone/>
            </a:pPr>
            <a:r>
              <a:rPr lang="ru-RU" dirty="0" smtClean="0"/>
              <a:t> но прошла незамеченной и потом довольно долго не звучала ни по радио, ни по телевидению. 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95285" y="1600200"/>
            <a:ext cx="3544429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Исполнение песни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Но спустя полгода, на традиционном концерте, посвященном Дню советской милиции, ее спел в сопровождении эстрадно-симфонического оркестра под управлением Юрия Силантьева </a:t>
            </a:r>
            <a:r>
              <a:rPr lang="ru-RU" b="1" i="1" dirty="0" smtClean="0">
                <a:solidFill>
                  <a:srgbClr val="C00000"/>
                </a:solidFill>
              </a:rPr>
              <a:t>Лев </a:t>
            </a:r>
            <a:r>
              <a:rPr lang="ru-RU" b="1" i="1" dirty="0" err="1" smtClean="0">
                <a:solidFill>
                  <a:srgbClr val="C00000"/>
                </a:solidFill>
              </a:rPr>
              <a:t>Лещенко</a:t>
            </a:r>
            <a:r>
              <a:rPr lang="ru-RU" dirty="0" smtClean="0"/>
              <a:t>, спел так, что она сразу стала одной из самых известных, самых популярных, самых дорогих для каждого из нас.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5786" y="1285860"/>
            <a:ext cx="3429024" cy="43577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642918"/>
            <a:ext cx="47625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>Слова - В. Харитонов.</a:t>
            </a:r>
            <a:br>
              <a:rPr lang="ru-RU" sz="3200" dirty="0" smtClean="0"/>
            </a:br>
            <a:r>
              <a:rPr lang="ru-RU" sz="3200" dirty="0" smtClean="0"/>
              <a:t>Музыка - Д. </a:t>
            </a:r>
            <a:r>
              <a:rPr lang="ru-RU" sz="3200" dirty="0" err="1" smtClean="0"/>
              <a:t>Тухманов</a:t>
            </a:r>
            <a:r>
              <a:rPr lang="ru-RU" sz="3200" dirty="0" smtClean="0"/>
              <a:t>.</a:t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285860"/>
            <a:ext cx="4038600" cy="4840303"/>
          </a:xfrm>
        </p:spPr>
        <p:txBody>
          <a:bodyPr>
            <a:normAutofit fontScale="62500" lnSpcReduction="20000"/>
          </a:bodyPr>
          <a:lstStyle/>
          <a:p>
            <a:endParaRPr lang="ru-RU" dirty="0" smtClean="0"/>
          </a:p>
          <a:p>
            <a:pPr algn="ctr">
              <a:buNone/>
            </a:pPr>
            <a:r>
              <a:rPr lang="ru-RU" dirty="0" smtClean="0"/>
              <a:t>День Победы, как он был от нас далек,</a:t>
            </a:r>
          </a:p>
          <a:p>
            <a:pPr algn="ctr">
              <a:buNone/>
            </a:pPr>
            <a:r>
              <a:rPr lang="ru-RU" dirty="0" smtClean="0"/>
              <a:t> Как в костре потухшем таял уголек.</a:t>
            </a:r>
          </a:p>
          <a:p>
            <a:pPr algn="ctr">
              <a:buNone/>
            </a:pPr>
            <a:r>
              <a:rPr lang="ru-RU" dirty="0" smtClean="0"/>
              <a:t> Были версты, обгорелые, в пыли,—</a:t>
            </a:r>
          </a:p>
          <a:p>
            <a:pPr algn="ctr">
              <a:buNone/>
            </a:pPr>
            <a:r>
              <a:rPr lang="ru-RU" dirty="0" smtClean="0"/>
              <a:t> Этот день мы приближали как могли.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Припев:</a:t>
            </a:r>
          </a:p>
          <a:p>
            <a:pPr algn="ctr">
              <a:buNone/>
            </a:pPr>
            <a:r>
              <a:rPr lang="ru-RU" i="1" dirty="0" smtClean="0"/>
              <a:t> Этот День Победы</a:t>
            </a:r>
          </a:p>
          <a:p>
            <a:pPr algn="ctr">
              <a:buNone/>
            </a:pPr>
            <a:r>
              <a:rPr lang="ru-RU" i="1" dirty="0" smtClean="0"/>
              <a:t>Порохом пропах,</a:t>
            </a:r>
          </a:p>
          <a:p>
            <a:pPr algn="ctr">
              <a:buNone/>
            </a:pPr>
            <a:r>
              <a:rPr lang="ru-RU" i="1" dirty="0" smtClean="0"/>
              <a:t> Это праздник</a:t>
            </a:r>
          </a:p>
          <a:p>
            <a:pPr algn="ctr">
              <a:buNone/>
            </a:pPr>
            <a:r>
              <a:rPr lang="ru-RU" i="1" dirty="0" smtClean="0"/>
              <a:t>С сединою на висках.</a:t>
            </a:r>
          </a:p>
          <a:p>
            <a:pPr algn="ctr">
              <a:buNone/>
            </a:pPr>
            <a:r>
              <a:rPr lang="ru-RU" i="1" dirty="0" smtClean="0"/>
              <a:t> Это радость</a:t>
            </a:r>
          </a:p>
          <a:p>
            <a:pPr algn="ctr">
              <a:buNone/>
            </a:pPr>
            <a:r>
              <a:rPr lang="ru-RU" i="1" dirty="0" smtClean="0"/>
              <a:t>Со слезами на глазах.</a:t>
            </a:r>
          </a:p>
          <a:p>
            <a:pPr algn="ctr">
              <a:buNone/>
            </a:pPr>
            <a:r>
              <a:rPr lang="ru-RU" i="1" dirty="0" smtClean="0"/>
              <a:t> День Победы!</a:t>
            </a:r>
          </a:p>
          <a:p>
            <a:pPr algn="ctr">
              <a:buNone/>
            </a:pPr>
            <a:r>
              <a:rPr lang="ru-RU" i="1" dirty="0" smtClean="0"/>
              <a:t>День Победы!</a:t>
            </a:r>
          </a:p>
          <a:p>
            <a:pPr algn="ctr">
              <a:buNone/>
            </a:pPr>
            <a:r>
              <a:rPr lang="ru-RU" i="1" dirty="0" smtClean="0"/>
              <a:t> День Победы!</a:t>
            </a:r>
          </a:p>
          <a:p>
            <a:endParaRPr lang="ru-RU" dirty="0" smtClean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algn="ctr">
              <a:buNone/>
            </a:pPr>
            <a:r>
              <a:rPr lang="ru-RU" dirty="0" smtClean="0"/>
              <a:t> Дни и ночи у мартеновских печей</a:t>
            </a:r>
          </a:p>
          <a:p>
            <a:pPr algn="ctr">
              <a:buNone/>
            </a:pPr>
            <a:r>
              <a:rPr lang="ru-RU" dirty="0" smtClean="0"/>
              <a:t> Не смыкала наша Родина очей.</a:t>
            </a:r>
          </a:p>
          <a:p>
            <a:pPr algn="ctr">
              <a:buNone/>
            </a:pPr>
            <a:r>
              <a:rPr lang="ru-RU" dirty="0" smtClean="0"/>
              <a:t> Дни и ночи битву трудную вели—</a:t>
            </a:r>
          </a:p>
          <a:p>
            <a:pPr algn="ctr">
              <a:buNone/>
            </a:pPr>
            <a:r>
              <a:rPr lang="ru-RU" dirty="0" smtClean="0"/>
              <a:t> Этот день мы приближали как могли.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 Припев.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 Здравствуй, мама, возвратились мы не все…</a:t>
            </a:r>
          </a:p>
          <a:p>
            <a:pPr algn="ctr">
              <a:buNone/>
            </a:pPr>
            <a:r>
              <a:rPr lang="ru-RU" dirty="0" smtClean="0"/>
              <a:t> Босиком бы пробежаться по росе!</a:t>
            </a:r>
          </a:p>
          <a:p>
            <a:pPr algn="ctr">
              <a:buNone/>
            </a:pPr>
            <a:r>
              <a:rPr lang="ru-RU" dirty="0" smtClean="0"/>
              <a:t>Пол-Европы прошагали, </a:t>
            </a:r>
            <a:r>
              <a:rPr lang="ru-RU" dirty="0" err="1" smtClean="0"/>
              <a:t>пол-земли</a:t>
            </a:r>
            <a:r>
              <a:rPr lang="ru-RU" dirty="0" smtClean="0"/>
              <a:t>.—</a:t>
            </a:r>
          </a:p>
          <a:p>
            <a:pPr algn="ctr">
              <a:buNone/>
            </a:pPr>
            <a:r>
              <a:rPr lang="ru-RU" dirty="0" smtClean="0"/>
              <a:t>Этот день мы приближали как могли.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Припев.</a:t>
            </a:r>
          </a:p>
          <a:p>
            <a:pPr algn="ctr"/>
            <a:endParaRPr lang="ru-RU" dirty="0"/>
          </a:p>
        </p:txBody>
      </p:sp>
      <p:pic>
        <p:nvPicPr>
          <p:cNvPr id="6" name="Лев Лещенко - День Победы 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14744" y="5072074"/>
            <a:ext cx="1019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728" y="0"/>
            <a:ext cx="1019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142852"/>
            <a:ext cx="10191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51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Владимир Гаврилович Харитонов. Поэт.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143372" y="1600200"/>
            <a:ext cx="4543428" cy="4525963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dirty="0" smtClean="0"/>
              <a:t> Родился 24 июня 1920 года в Москве. Он ушел на фронт в первые дни Великой Отечественной войны.</a:t>
            </a:r>
          </a:p>
          <a:p>
            <a:pPr algn="ctr">
              <a:buNone/>
            </a:pPr>
            <a:r>
              <a:rPr lang="ru-RU" sz="2000" dirty="0" smtClean="0"/>
              <a:t>Учился в МГИМО в 1946-1948 годах, а в 1960 году закончил два курса Литературного института имени Горького.</a:t>
            </a:r>
          </a:p>
          <a:p>
            <a:pPr algn="ctr">
              <a:buNone/>
            </a:pPr>
            <a:r>
              <a:rPr lang="ru-RU" sz="2000" dirty="0" smtClean="0"/>
              <a:t>Самые известные песни Харитонова - </a:t>
            </a:r>
            <a:r>
              <a:rPr lang="ru-RU" sz="2000" b="1" i="1" dirty="0" smtClean="0">
                <a:solidFill>
                  <a:srgbClr val="C00000"/>
                </a:solidFill>
              </a:rPr>
              <a:t>"День Победы", "Мой адрес - Советский Союз", "Как прекрасен этот мир", "Россия - Родина моя", "Не плачь, девчонка", "Остановите музыку", "Ветераны".</a:t>
            </a:r>
            <a:endParaRPr lang="ru-RU" sz="2000" b="1" i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57364"/>
            <a:ext cx="3929090" cy="2928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песни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278608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929058" y="1643050"/>
            <a:ext cx="41434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«Песня эта очень мне дорога, — рассказывал Владимир Гаврилович. — О такой песне я давно мечтал. И шел к ней нее эти тридцать лет, что прошли от победных незабываемых залпов. Прибавьте к ним еще пяток — с того самого довоенного сорокового, когда меня призвали в армию и одели в военную форму».</a:t>
            </a:r>
            <a:endParaRPr lang="ru-RU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песни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И вот однажды — звонок из музыкальной редакции радио.</a:t>
            </a:r>
          </a:p>
          <a:p>
            <a:pPr algn="ctr">
              <a:buNone/>
            </a:pPr>
            <a:r>
              <a:rPr lang="ru-RU" dirty="0" smtClean="0"/>
              <a:t> — Владимир Гаврилович, нужна песня ко Дню Победы. Только, пожалуйста, чтобы, веселая, радостная. Грустных не надо. Обойдитесь без слез…</a:t>
            </a:r>
          </a:p>
          <a:p>
            <a:pPr algn="ctr">
              <a:buNone/>
            </a:pPr>
            <a:r>
              <a:rPr lang="ru-RU" dirty="0" smtClean="0"/>
              <a:t> — Хорошо. Подумаю, — отвечаю, — но я ведь могу написать о войне и Победе только то, что сам перечувствовал в ней и пережил…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33987" y="1500174"/>
            <a:ext cx="3267103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песни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«Хожу по комнате. Думаю. Слова редактора этого (я даже фамилию у нее позабыл спросить, так меня они ошарашили) из головы все никак не выходят.</a:t>
            </a:r>
          </a:p>
          <a:p>
            <a:pPr algn="ctr">
              <a:buNone/>
            </a:pPr>
            <a:r>
              <a:rPr lang="ru-RU" dirty="0" smtClean="0"/>
              <a:t>Тут-то и вырвалось у меня, как вздох, как озарение какое-то: </a:t>
            </a:r>
            <a:r>
              <a:rPr lang="ru-RU" b="1" i="1" dirty="0" smtClean="0">
                <a:solidFill>
                  <a:srgbClr val="C00000"/>
                </a:solidFill>
              </a:rPr>
              <a:t>«Это радость со слезами на глазах…» </a:t>
            </a:r>
            <a:r>
              <a:rPr lang="ru-RU" dirty="0" smtClean="0"/>
              <a:t>— та самая строчка, та главная мысль, от которой и пошла вся песня…»</a:t>
            </a:r>
            <a:endParaRPr lang="ru-RU" dirty="0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 rot="904610">
            <a:off x="6360612" y="1439711"/>
            <a:ext cx="1428760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4929190" y="3571876"/>
            <a:ext cx="37862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Не менее важной поэт считал еще одну строчку, которая родилась несколько позднее: </a:t>
            </a:r>
            <a:r>
              <a:rPr lang="ru-RU" sz="2400" b="1" i="1" dirty="0" smtClean="0">
                <a:solidFill>
                  <a:srgbClr val="C00000"/>
                </a:solidFill>
              </a:rPr>
              <a:t>«Этот день мы приближали, как могли…»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274638"/>
            <a:ext cx="6786578" cy="1143000"/>
          </a:xfrm>
        </p:spPr>
        <p:txBody>
          <a:bodyPr/>
          <a:lstStyle/>
          <a:p>
            <a:r>
              <a:rPr lang="ru-RU" dirty="0" smtClean="0"/>
              <a:t>История создания песни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dirty="0" smtClean="0"/>
              <a:t>…</a:t>
            </a:r>
            <a:r>
              <a:rPr lang="ru-RU" b="1" i="1" dirty="0" smtClean="0">
                <a:solidFill>
                  <a:srgbClr val="C00000"/>
                </a:solidFill>
              </a:rPr>
              <a:t>приближали Победу, как могли</a:t>
            </a:r>
            <a:r>
              <a:rPr lang="ru-RU" dirty="0" smtClean="0"/>
              <a:t>… Это и про мою маму, которая все четыре года работала медсестрой в госпитале. И про отца, заслужившего в ту пору орден Ленина. И про мою жену, которая, тогда еще совсем девчонка, на крыше вот этого самого дома на улице Горького, где мы с вами беседуем, тушила зажигательные бомбы. И про ее отца, члена партии с восемнадцатого года, сложившего голову в рядах народного ополчения…</a:t>
            </a:r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 rot="904610">
            <a:off x="6574927" y="368144"/>
            <a:ext cx="1428760" cy="18573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Давид Фёдорович </a:t>
            </a:r>
            <a:r>
              <a:rPr lang="ru-RU" dirty="0" err="1" smtClean="0"/>
              <a:t>Тухманов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Композитор.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Сам я, естественно, не был ни свидетелем, ни, тем более, участником тех событий, про которые идет речь в нашей песне. Но, рано приобщившись к музыке, я воспитывался в атмосфере мелодий, которые постоянно звучали в первые послевоенные годы. Вероятно, чисто эмоционально где-то внутри это отложилось…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7224" y="1857364"/>
            <a:ext cx="2857500" cy="381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История создания песни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dirty="0" smtClean="0"/>
              <a:t>Получил от Владимира Гавриловича стихи, — вспоминает композитор, — и мне сразу же захотелось сделать эту песню в жанре старинного русского марша, ибо такую именно музыку разносили духовые оркестры, когда в сорок первом провожали на вокзальных перронах бойцов, а потом, в сорок пятом, — встречали их, вернувшихся с войны…</a:t>
            </a:r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714488"/>
            <a:ext cx="2857520" cy="4410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758</Words>
  <PresentationFormat>Экран (4:3)</PresentationFormat>
  <Paragraphs>57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Песни  Великой Отечественной</vt:lpstr>
      <vt:lpstr>Слова - В. Харитонов. Музыка - Д. Тухманов. </vt:lpstr>
      <vt:lpstr>Владимир Гаврилович Харитонов. Поэт.</vt:lpstr>
      <vt:lpstr>История создания песни</vt:lpstr>
      <vt:lpstr>История создания песни</vt:lpstr>
      <vt:lpstr>История создания песни</vt:lpstr>
      <vt:lpstr>История создания песни</vt:lpstr>
      <vt:lpstr>Давид Фёдорович Тухманов. Композитор.</vt:lpstr>
      <vt:lpstr>История создания песни</vt:lpstr>
      <vt:lpstr>Исполнение песни</vt:lpstr>
      <vt:lpstr>Исполнение песни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Света</dc:creator>
  <cp:lastModifiedBy>Света</cp:lastModifiedBy>
  <cp:revision>11</cp:revision>
  <dcterms:created xsi:type="dcterms:W3CDTF">2012-04-17T07:13:12Z</dcterms:created>
  <dcterms:modified xsi:type="dcterms:W3CDTF">2012-04-17T08:36:11Z</dcterms:modified>
</cp:coreProperties>
</file>