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E91C-B8E8-42D4-9B6D-EBE8AF3B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Русская литература </a:t>
            </a:r>
            <a:r>
              <a:rPr lang="ru-RU" dirty="0" smtClean="0"/>
              <a:t>конца19 </a:t>
            </a:r>
            <a:r>
              <a:rPr lang="ru-RU" dirty="0" smtClean="0"/>
              <a:t>– начала 20 веков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7000924" cy="5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572000" cy="50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714744" y="1481138"/>
            <a:ext cx="5429256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Проза конца 19 – начала 20 века, занимавшая значительное место в русской литературе, была представлена такими яркими именами: А.И. Куприн, И.А. Бунин, А.М. Горький  и многими другими.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Россия пережила три революции:</a:t>
            </a:r>
          </a:p>
          <a:p>
            <a:pPr algn="ctr">
              <a:buFontTx/>
              <a:buNone/>
            </a:pPr>
            <a:r>
              <a:rPr lang="ru-RU" dirty="0" smtClean="0"/>
              <a:t>   -1905 года;  -Февральскую и Октябрьскую 1917 г.,</a:t>
            </a:r>
          </a:p>
          <a:p>
            <a:pPr algn="ctr"/>
            <a:r>
              <a:rPr lang="ru-RU" dirty="0" smtClean="0"/>
              <a:t>-Русско-японская война 1904-1905 гг.</a:t>
            </a:r>
          </a:p>
          <a:p>
            <a:pPr algn="ctr"/>
            <a:r>
              <a:rPr lang="ru-RU" dirty="0" smtClean="0"/>
              <a:t>-Первая мировая война 1914-1918гг.,</a:t>
            </a:r>
          </a:p>
          <a:p>
            <a:pPr algn="ctr"/>
            <a:r>
              <a:rPr lang="ru-RU" dirty="0" smtClean="0"/>
              <a:t>-Гражданская война.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Важнейшие исторические события в России в начале 20 века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0" dirty="0">
                <a:latin typeface="Times New Roman" pitchFamily="18" charset="0"/>
                <a:cs typeface="Times New Roman" pitchFamily="18" charset="0"/>
              </a:rPr>
              <a:t>Внутриполитическая обстановка в России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dirty="0" smtClean="0"/>
              <a:t>  - Конец </a:t>
            </a:r>
            <a:r>
              <a:rPr lang="ru-RU" sz="2800" dirty="0"/>
              <a:t>XIX столетия обнажил глубочайшие кризисные явления в экономике Российской Империи. </a:t>
            </a:r>
          </a:p>
          <a:p>
            <a:pPr algn="ctr">
              <a:buFontTx/>
              <a:buNone/>
            </a:pPr>
            <a:r>
              <a:rPr lang="ru-RU" sz="2800" dirty="0" smtClean="0"/>
              <a:t>  - Противоборство </a:t>
            </a:r>
            <a:r>
              <a:rPr lang="ru-RU" sz="2800" dirty="0"/>
              <a:t>трех сил: защитники монархизма, сторонники буржуазных реформ, идеологи пролетарской революции. </a:t>
            </a:r>
            <a:endParaRPr lang="ru-RU" sz="2800" dirty="0" smtClean="0"/>
          </a:p>
          <a:p>
            <a:pPr algn="ctr">
              <a:buFontTx/>
              <a:buNone/>
            </a:pPr>
            <a:r>
              <a:rPr lang="ru-RU" sz="2800" dirty="0" smtClean="0"/>
              <a:t>- Выдвигались </a:t>
            </a:r>
            <a:r>
              <a:rPr lang="ru-RU" sz="2800" dirty="0"/>
              <a:t>различные пути перестройки: «сверху», законными средствами, «снизу»- путем революции.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Научные открытия начала20 века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9" descr="2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1357298"/>
            <a:ext cx="2381250" cy="2743200"/>
          </a:xfrm>
          <a:prstGeom prst="rect">
            <a:avLst/>
          </a:prstGeom>
          <a:noFill/>
        </p:spPr>
      </p:pic>
      <p:pic>
        <p:nvPicPr>
          <p:cNvPr id="5" name="Picture 13" descr="24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14794"/>
            <a:ext cx="2643206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1357299"/>
            <a:ext cx="5715040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Изобретение беспроволочной связи, открытие рентгеновских лучей, определение массы электрона, исследование феномена радиации. Мировоззрение человечества перевернули создание квантовой теории (1900), специальной (1905) и общей (1916-1917) теории относительности.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Литература  начала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  <p:graphicFrame>
        <p:nvGraphicFramePr>
          <p:cNvPr id="14382" name="Group 46"/>
          <p:cNvGraphicFramePr>
            <a:graphicFrameLocks noGrp="1"/>
          </p:cNvGraphicFramePr>
          <p:nvPr>
            <p:ph idx="1"/>
          </p:nvPr>
        </p:nvGraphicFramePr>
        <p:xfrm>
          <a:off x="566738" y="2428868"/>
          <a:ext cx="8001000" cy="171451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1714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Сохраняет традиции русской классической литературы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Появляются новые литературные направления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2285984" y="1500174"/>
            <a:ext cx="914400" cy="914400"/>
          </a:xfrm>
          <a:prstGeom prst="downArrow">
            <a:avLst>
              <a:gd name="adj1" fmla="val 36759"/>
              <a:gd name="adj2" fmla="val 15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6000760" y="1428736"/>
            <a:ext cx="914400" cy="914400"/>
          </a:xfrm>
          <a:prstGeom prst="downArrow">
            <a:avLst>
              <a:gd name="adj1" fmla="val 36759"/>
              <a:gd name="adj2" fmla="val 15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3" name="Picture 47" descr="Толст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256"/>
            <a:ext cx="1573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48" descr="Чех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838700"/>
            <a:ext cx="15621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Буни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000504"/>
            <a:ext cx="10779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 descr="Маяковски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3714752"/>
            <a:ext cx="1476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52" descr="Ахматов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071942"/>
            <a:ext cx="14414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654925" cy="1216025"/>
          </a:xfrm>
        </p:spPr>
        <p:txBody>
          <a:bodyPr/>
          <a:lstStyle/>
          <a:p>
            <a:pPr algn="ctr" eaLnBrk="1" hangingPunct="1"/>
            <a:r>
              <a:rPr lang="ru-RU" sz="3400" dirty="0" smtClean="0"/>
              <a:t>История развития русской литературы </a:t>
            </a:r>
            <a:r>
              <a:rPr lang="en-US" sz="3400" dirty="0" smtClean="0"/>
              <a:t>XX</a:t>
            </a:r>
            <a:r>
              <a:rPr lang="ru-RU" sz="3400" dirty="0" smtClean="0"/>
              <a:t> века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48662" cy="1828800"/>
          </a:xfrm>
        </p:spPr>
        <p:txBody>
          <a:bodyPr/>
          <a:lstStyle/>
          <a:p>
            <a:pPr eaLnBrk="1" hangingPunct="1"/>
            <a:r>
              <a:rPr lang="ru-RU" sz="2600" dirty="0" smtClean="0"/>
              <a:t>До 1917 года русская литература была единой.</a:t>
            </a:r>
          </a:p>
          <a:p>
            <a:pPr eaLnBrk="1" hangingPunct="1"/>
            <a:r>
              <a:rPr lang="ru-RU" sz="2600" dirty="0" smtClean="0"/>
              <a:t>После 1917 года разделилась на параллельно существующие:</a:t>
            </a:r>
          </a:p>
        </p:txBody>
      </p:sp>
      <p:graphicFrame>
        <p:nvGraphicFramePr>
          <p:cNvPr id="18471" name="Group 39"/>
          <p:cNvGraphicFramePr>
            <a:graphicFrameLocks noGrp="1"/>
          </p:cNvGraphicFramePr>
          <p:nvPr>
            <p:ph sz="half" idx="2"/>
          </p:nvPr>
        </p:nvGraphicFramePr>
        <p:xfrm>
          <a:off x="533400" y="4114800"/>
          <a:ext cx="8458200" cy="990600"/>
        </p:xfrm>
        <a:graphic>
          <a:graphicData uri="http://schemas.openxmlformats.org/drawingml/2006/table">
            <a:tbl>
              <a:tblPr/>
              <a:tblGrid>
                <a:gridCol w="3867150"/>
                <a:gridCol w="246063"/>
                <a:gridCol w="434498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литературу русского зарубежья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русскую отечественную литературу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133600" y="35814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6400800" y="35814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09600" y="5257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2400" dirty="0"/>
              <a:t> В 80-90 гг. восстановилось единство русской </a:t>
            </a:r>
            <a:r>
              <a:rPr lang="ru-RU" sz="2400" dirty="0" smtClean="0"/>
              <a:t>литературы.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рубеже 19 – 20 веков реалистическая эпоха русской культуры сменяется  модернистской. </a:t>
            </a:r>
          </a:p>
          <a:p>
            <a:pPr lvl="1" algn="ctr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Модернизм – общее название разных направлений в искусстве  конца 19 – начала 20 века., провозгласивших разрыв с реализмом, отказ от старых форм и поиск новых эстетических принципов.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модернистские направления очень разные, имеют разные идеалы, преследуют разные цели, но сходятся они в одном: работать над ритмом, словом, довести игру звуков до совершенства.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Модернизм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Переход от эпохи классической русской литературы к новому литературному времени сопровождался необычайно быстрой. На авансцену общекультурной жизни страны снова вышла русская поэзия, не похожая на прежние образцы. Так началась новая поэтическая эпоха, получившая название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"поэтического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ренессанса"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"серебряного века".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285728"/>
            <a:ext cx="53578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42"/>
            <a:ext cx="40004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355</Words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Русская литература конца19 – начала 20 веков</vt:lpstr>
      <vt:lpstr>Важнейшие исторические события в России в начале 20 века</vt:lpstr>
      <vt:lpstr>Внутриполитическая обстановка в России</vt:lpstr>
      <vt:lpstr>Научные открытия начала20 века</vt:lpstr>
      <vt:lpstr>Литература  начала XX века</vt:lpstr>
      <vt:lpstr>История развития русской литературы XX века</vt:lpstr>
      <vt:lpstr>Модернизм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на рубеже 19 – 20 веков</dc:title>
  <dc:creator>Света</dc:creator>
  <cp:lastModifiedBy>Света</cp:lastModifiedBy>
  <cp:revision>12</cp:revision>
  <dcterms:created xsi:type="dcterms:W3CDTF">2012-09-01T11:42:22Z</dcterms:created>
  <dcterms:modified xsi:type="dcterms:W3CDTF">2012-09-08T06:27:47Z</dcterms:modified>
</cp:coreProperties>
</file>