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2214546" y="4500570"/>
            <a:ext cx="6715172" cy="142876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</a:rPr>
              <a:t>Местоимение.</a:t>
            </a:r>
            <a:br>
              <a:rPr lang="ru-RU" sz="54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400" b="1" i="1" dirty="0" smtClean="0">
                <a:solidFill>
                  <a:schemeClr val="tx2">
                    <a:lumMod val="50000"/>
                  </a:schemeClr>
                </a:solidFill>
              </a:rPr>
              <a:t>Правописание местоимений.</a:t>
            </a:r>
            <a:endParaRPr lang="ru-RU" sz="5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Уражнение</a:t>
            </a:r>
            <a:r>
              <a:rPr lang="ru-RU" dirty="0" smtClean="0"/>
              <a:t> 139. </a:t>
            </a:r>
          </a:p>
          <a:p>
            <a:r>
              <a:rPr lang="ru-RU" dirty="0" smtClean="0"/>
              <a:t>Параграф №9.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Способствовать </a:t>
            </a:r>
            <a:r>
              <a:rPr lang="ru-RU" dirty="0" smtClean="0"/>
              <a:t>закреплению знаний </a:t>
            </a:r>
            <a:r>
              <a:rPr lang="ru-RU" dirty="0" smtClean="0"/>
              <a:t>о </a:t>
            </a:r>
            <a:r>
              <a:rPr lang="ru-RU" dirty="0" smtClean="0"/>
              <a:t>правописании местоимений </a:t>
            </a:r>
            <a:r>
              <a:rPr lang="ru-RU" dirty="0" smtClean="0"/>
              <a:t>через выполнение упражнений; </a:t>
            </a:r>
            <a:r>
              <a:rPr lang="ru-RU" dirty="0" smtClean="0"/>
              <a:t>систематизировать и обобщить полученные знания </a:t>
            </a:r>
            <a:r>
              <a:rPr lang="ru-RU" dirty="0" smtClean="0"/>
              <a:t>о местоимении как части речи.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«Хитрые вопросы».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80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Мама пришла с работы и, увидев на столе посуду, спросила: </a:t>
            </a:r>
          </a:p>
          <a:p>
            <a:pPr algn="ctr">
              <a:buNone/>
            </a:pPr>
            <a:r>
              <a:rPr lang="ru-RU" dirty="0" smtClean="0"/>
              <a:t>«</a:t>
            </a:r>
            <a:r>
              <a:rPr lang="ru-RU" dirty="0" smtClean="0"/>
              <a:t>Эти тарелки и чашки чистые</a:t>
            </a:r>
            <a:r>
              <a:rPr lang="ru-RU" dirty="0" smtClean="0"/>
              <a:t>?»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/>
              <a:t>Таня ответила маме четырьмя </a:t>
            </a:r>
            <a:r>
              <a:rPr lang="ru-RU" i="1" dirty="0" smtClean="0"/>
              <a:t>местоимениями</a:t>
            </a:r>
            <a:r>
              <a:rPr lang="ru-RU" dirty="0" smtClean="0"/>
              <a:t>. Какими?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500570"/>
            <a:ext cx="1857388" cy="192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 rot="20379448">
            <a:off x="2084722" y="4856183"/>
            <a:ext cx="47469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  - Мы - Ты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Хитрые вопросы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5749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Какое местоимение нужно добавить и к какому местоимению, чтобы получились самые крупные овощи?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21006253">
            <a:off x="2341967" y="3435282"/>
            <a:ext cx="39836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 к Вы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429132"/>
            <a:ext cx="3357554" cy="229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Хитрые вопросы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612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Какое местоимение составлено из двух предлогов</a:t>
            </a:r>
            <a:r>
              <a:rPr lang="ru-RU" dirty="0" smtClean="0"/>
              <a:t>?</a:t>
            </a:r>
          </a:p>
          <a:p>
            <a:pPr algn="ctr"/>
            <a:r>
              <a:rPr lang="ru-RU" dirty="0" smtClean="0"/>
              <a:t>Какое местоимение превращается в союз, если прочесть его справа налево</a:t>
            </a:r>
            <a:r>
              <a:rPr lang="ru-RU" dirty="0" smtClean="0"/>
              <a:t>?</a:t>
            </a:r>
          </a:p>
          <a:p>
            <a:pPr algn="ctr"/>
            <a:r>
              <a:rPr lang="ru-RU" dirty="0" smtClean="0"/>
              <a:t>Какое местоимение одинаково читается слева направо и справа налево?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4786322"/>
            <a:ext cx="75723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– На 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 – Но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ОнО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Редактирование текста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dirty="0" smtClean="0"/>
              <a:t>Жила-была сказка. Родилась сказка не в волшебном </a:t>
            </a:r>
            <a:r>
              <a:rPr lang="ru-RU" sz="4000" dirty="0" smtClean="0"/>
              <a:t>царстве</a:t>
            </a:r>
            <a:r>
              <a:rPr lang="ru-RU" sz="4000" dirty="0" smtClean="0"/>
              <a:t>, а на нашей земле. В старину сказку люди </a:t>
            </a:r>
            <a:r>
              <a:rPr lang="ru-RU" sz="4000" dirty="0" smtClean="0"/>
              <a:t>передавали из </a:t>
            </a:r>
            <a:r>
              <a:rPr lang="ru-RU" sz="4000" dirty="0" smtClean="0"/>
              <a:t>уст в уста. Ходили слухи о сказке, что сказка </a:t>
            </a:r>
            <a:r>
              <a:rPr lang="ru-RU" sz="4000" dirty="0" smtClean="0"/>
              <a:t>мудрая и </a:t>
            </a:r>
            <a:r>
              <a:rPr lang="ru-RU" sz="4000" dirty="0" smtClean="0"/>
              <a:t>дарит людям хорошее настроение</a:t>
            </a:r>
            <a:r>
              <a:rPr lang="ru-RU" sz="4000" dirty="0" smtClean="0"/>
              <a:t>.</a:t>
            </a:r>
          </a:p>
          <a:p>
            <a:pPr algn="ctr">
              <a:buNone/>
            </a:pPr>
            <a:r>
              <a:rPr lang="ru-RU" sz="4000" dirty="0" smtClean="0"/>
              <a:t>Просклоняйте местоимения.</a:t>
            </a:r>
            <a:endParaRPr lang="ru-RU" sz="4000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6429388" y="1714488"/>
            <a:ext cx="1285884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ОНА</a:t>
            </a:r>
            <a:endParaRPr lang="ru-RU" sz="3200" b="1" dirty="0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5214942" y="2786058"/>
            <a:ext cx="1357322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ЕЁ</a:t>
            </a:r>
            <a:endParaRPr lang="ru-RU" sz="3200" b="1" dirty="0"/>
          </a:p>
        </p:txBody>
      </p:sp>
      <p:sp>
        <p:nvSpPr>
          <p:cNvPr id="7" name="Блок-схема: процесс 6"/>
          <p:cNvSpPr/>
          <p:nvPr/>
        </p:nvSpPr>
        <p:spPr>
          <a:xfrm>
            <a:off x="5072066" y="3929066"/>
            <a:ext cx="1357322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ОНА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642919"/>
            <a:ext cx="8229600" cy="492922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000" dirty="0" err="1" smtClean="0"/>
              <a:t>И.п</a:t>
            </a:r>
            <a:r>
              <a:rPr lang="ru-RU" sz="4000" dirty="0" smtClean="0"/>
              <a:t> </a:t>
            </a:r>
            <a:r>
              <a:rPr lang="ru-RU" dirty="0" smtClean="0"/>
              <a:t>    </a:t>
            </a:r>
            <a:r>
              <a:rPr lang="ru-RU" sz="4400" dirty="0" smtClean="0"/>
              <a:t>она</a:t>
            </a:r>
          </a:p>
          <a:p>
            <a:pPr algn="ctr">
              <a:buNone/>
            </a:pPr>
            <a:r>
              <a:rPr lang="ru-RU" sz="4400" dirty="0" smtClean="0"/>
              <a:t>Р.п.     её</a:t>
            </a:r>
          </a:p>
          <a:p>
            <a:pPr algn="ctr">
              <a:buNone/>
            </a:pPr>
            <a:r>
              <a:rPr lang="ru-RU" sz="4400" dirty="0" smtClean="0"/>
              <a:t>Д.п.    ей</a:t>
            </a:r>
          </a:p>
          <a:p>
            <a:pPr algn="ctr">
              <a:buNone/>
            </a:pPr>
            <a:r>
              <a:rPr lang="ru-RU" sz="4400" dirty="0" smtClean="0"/>
              <a:t>В.п.     её</a:t>
            </a:r>
          </a:p>
          <a:p>
            <a:pPr algn="ctr">
              <a:buNone/>
            </a:pPr>
            <a:r>
              <a:rPr lang="ru-RU" sz="4400" dirty="0" smtClean="0"/>
              <a:t>Т.п.     ею</a:t>
            </a:r>
          </a:p>
          <a:p>
            <a:pPr algn="ctr">
              <a:buNone/>
            </a:pPr>
            <a:r>
              <a:rPr lang="ru-RU" sz="4400" dirty="0" smtClean="0"/>
              <a:t>     П.п.    о </a:t>
            </a:r>
            <a:r>
              <a:rPr lang="ru-RU" sz="4400" u="sng" dirty="0" smtClean="0"/>
              <a:t>н</a:t>
            </a:r>
            <a:r>
              <a:rPr lang="ru-RU" sz="4400" dirty="0" smtClean="0"/>
              <a:t>ей</a:t>
            </a:r>
          </a:p>
          <a:p>
            <a:pPr algn="ctr">
              <a:buNone/>
            </a:pPr>
            <a:r>
              <a:rPr lang="ru-RU" sz="4400" dirty="0" smtClean="0"/>
              <a:t>Какой предлог появляется перед местоимением в П.п.?</a:t>
            </a:r>
          </a:p>
          <a:p>
            <a:pPr algn="ctr">
              <a:buNone/>
            </a:pPr>
            <a:r>
              <a:rPr lang="ru-RU" sz="4400" dirty="0" smtClean="0"/>
              <a:t>Упражнение 134, стр. 45.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Поставь местоимение в начальную форму. </a:t>
            </a:r>
            <a:r>
              <a:rPr lang="ru-RU" dirty="0" smtClean="0"/>
              <a:t>Определи падеж и лицо.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 них - ……….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 </a:t>
            </a:r>
            <a:r>
              <a:rPr lang="ru-RU" dirty="0" smtClean="0"/>
              <a:t>нему-……….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За нами - ……….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46"/>
          </a:xfrm>
        </p:spPr>
        <p:txBody>
          <a:bodyPr>
            <a:normAutofit/>
          </a:bodyPr>
          <a:lstStyle/>
          <a:p>
            <a:r>
              <a:rPr lang="ru-RU" dirty="0" smtClean="0"/>
              <a:t>Местоимение – это…</a:t>
            </a:r>
            <a:br>
              <a:rPr lang="ru-RU" dirty="0" smtClean="0"/>
            </a:br>
            <a:r>
              <a:rPr lang="ru-RU" dirty="0" smtClean="0"/>
              <a:t>Местоимение изменяется по…</a:t>
            </a:r>
            <a:br>
              <a:rPr lang="ru-RU" dirty="0" smtClean="0"/>
            </a:br>
            <a:r>
              <a:rPr lang="ru-RU" dirty="0" smtClean="0"/>
              <a:t>Местоимения с предлогами пишутся…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6572250" y="4857750"/>
            <a:ext cx="25717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242</Words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Местоимение. Правописание местоимений.</vt:lpstr>
      <vt:lpstr>Цель урока.</vt:lpstr>
      <vt:lpstr>Упражнение «Хитрые вопросы».</vt:lpstr>
      <vt:lpstr>Хитрые вопросы</vt:lpstr>
      <vt:lpstr>Хитрые вопросы</vt:lpstr>
      <vt:lpstr>Редактирование текста</vt:lpstr>
      <vt:lpstr> </vt:lpstr>
      <vt:lpstr>Поставь местоимение в начальную форму. Определи падеж и лицо.</vt:lpstr>
      <vt:lpstr>Местоимение – это… Местоимение изменяется по… Местоимения с предлогами пишутся…</vt:lpstr>
      <vt:lpstr>Домашнее задание.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Местоимение. Правописание местоимений.</dc:title>
  <dc:creator>Света</dc:creator>
  <cp:lastModifiedBy>Света</cp:lastModifiedBy>
  <cp:revision>8</cp:revision>
  <dcterms:created xsi:type="dcterms:W3CDTF">2012-10-07T03:07:22Z</dcterms:created>
  <dcterms:modified xsi:type="dcterms:W3CDTF">2012-10-07T04:15:18Z</dcterms:modified>
</cp:coreProperties>
</file>