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2" r:id="rId4"/>
    <p:sldId id="263" r:id="rId5"/>
    <p:sldId id="257" r:id="rId6"/>
    <p:sldId id="258" r:id="rId7"/>
    <p:sldId id="259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Fony/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2000232" y="5786454"/>
            <a:ext cx="5929354" cy="78581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чём пойдет речь на уроке?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428604"/>
            <a:ext cx="4857768" cy="48936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Чудесный выдался денек,</a:t>
            </a:r>
          </a:p>
          <a:p>
            <a:pPr algn="ctr"/>
            <a:r>
              <a:rPr lang="ru-RU" sz="2400" dirty="0" smtClean="0"/>
              <a:t> А я учу предлоги…</a:t>
            </a:r>
          </a:p>
          <a:p>
            <a:pPr algn="ctr"/>
            <a:r>
              <a:rPr lang="ru-RU" sz="2400" dirty="0" smtClean="0"/>
              <a:t> Я должен твердо знать урок:</a:t>
            </a:r>
          </a:p>
          <a:p>
            <a:pPr algn="ctr"/>
            <a:r>
              <a:rPr lang="ru-RU" sz="2400" dirty="0" smtClean="0"/>
              <a:t> У нас учитель строгий!</a:t>
            </a:r>
          </a:p>
          <a:p>
            <a:pPr algn="ctr"/>
            <a:r>
              <a:rPr lang="ru-RU" sz="2400" dirty="0" smtClean="0"/>
              <a:t> И я шепчу, закрыв глаза,</a:t>
            </a:r>
          </a:p>
          <a:p>
            <a:pPr algn="ctr"/>
            <a:r>
              <a:rPr lang="ru-RU" sz="2400" dirty="0" smtClean="0"/>
              <a:t> Скрестив под стулом ноги:</a:t>
            </a:r>
          </a:p>
          <a:p>
            <a:pPr algn="ctr"/>
            <a:r>
              <a:rPr lang="ru-RU" sz="2400" dirty="0" smtClean="0"/>
              <a:t> “Что значит – “по”?</a:t>
            </a:r>
          </a:p>
          <a:p>
            <a:pPr algn="ctr"/>
            <a:r>
              <a:rPr lang="ru-RU" sz="2400" dirty="0" smtClean="0"/>
              <a:t> Что значит – “за”?</a:t>
            </a:r>
          </a:p>
          <a:p>
            <a:pPr algn="ctr"/>
            <a:r>
              <a:rPr lang="ru-RU" sz="2400" dirty="0" smtClean="0"/>
              <a:t> И “за”, и “по” – предлоги…”</a:t>
            </a:r>
          </a:p>
          <a:p>
            <a:pPr algn="ctr"/>
            <a:r>
              <a:rPr lang="ru-RU" sz="2400" dirty="0" smtClean="0"/>
              <a:t> А хорошо бы –за порог, </a:t>
            </a:r>
          </a:p>
          <a:p>
            <a:pPr algn="ctr"/>
            <a:r>
              <a:rPr lang="ru-RU" sz="2400" dirty="0" smtClean="0"/>
              <a:t> И мчаться по дороге!..</a:t>
            </a:r>
          </a:p>
          <a:p>
            <a:pPr algn="ctr"/>
            <a:r>
              <a:rPr lang="ru-RU" sz="2400" dirty="0" smtClean="0"/>
              <a:t> Какой бы выдумать предлог,</a:t>
            </a:r>
          </a:p>
          <a:p>
            <a:pPr algn="ctr"/>
            <a:r>
              <a:rPr lang="ru-RU" sz="2400" dirty="0" smtClean="0"/>
              <a:t> Чтоб не учить предлоги?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Fony/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урока.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Служебные части речи.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Предлог.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Fony/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71604" y="274638"/>
            <a:ext cx="5929354" cy="13684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предлог?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Предлог – это…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… служебная часть речи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выражает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синтаксическую зависимость имен существительных, местоимений, числительных от других слов в словосочетаниях и предложениях.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Fony/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0" y="1571612"/>
            <a:ext cx="457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не относится 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служебным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частям речи?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. Междометие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Б.  Союзы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В. Предлоги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 Частицы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4286256"/>
            <a:ext cx="4429156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Fony/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Прочитайте предложения из сказки А.Н. Толстого «Золотой ключик, или Приключения Буратино». Укажите предлоги и самостоятельные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части речи,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которые они соединяют.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«Мне ужасно хочется посмотреть кукольный театр! – сквозь слезы сказал Буратино.- Купите у меня за четыре сольдо мою чудесную курточку».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2) Буратино сел в первом ряду и с восторгом глядел на опущенный занавес.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3) Из-за картинного дерева появился маленький человечек в длинной белой рубашке с длинными рукавами.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Fony/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Запишите пословицы. С каким падежом существительного употребляется предлог?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Дерево узнают по плодам, а человека по делам.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2) Человек в деле познается.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3) Как птица сотворена для полета, так человек – для работы.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4) Один с сошкой – семеро с ложкой.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5) Он был еще в пеленках, а лень уже – с теленка.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6) За мухой не с обухом.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7) Откладывай веселье до праздника.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8) У ленивой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Федорки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все отговорки.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9) Заработал кошке на молоко.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10) Овес к лошади не ходит.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Fony/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4357686" y="214290"/>
            <a:ext cx="4572032" cy="591187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Какую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роль выполняют предлоги?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какими частями речи употребляются предлоги?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3.Как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пишутся со словами?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4.Как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отличить приставку от предлога?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428736"/>
            <a:ext cx="350046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Fony/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000108"/>
            <a:ext cx="714380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391</Words>
  <PresentationFormat>Экран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Тема урока.</vt:lpstr>
      <vt:lpstr>Что такое предлог? Предлог – это…</vt:lpstr>
      <vt:lpstr>Слайд 4</vt:lpstr>
      <vt:lpstr>Прочитайте предложения из сказки А.Н. Толстого «Золотой ключик, или Приключения Буратино». Укажите предлоги и самостоятельные части речи, которые они соединяют.</vt:lpstr>
      <vt:lpstr>Запишите пословицы. С каким падежом существительного употребляется предлог?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6</cp:revision>
  <dcterms:created xsi:type="dcterms:W3CDTF">2012-10-09T06:39:01Z</dcterms:created>
  <dcterms:modified xsi:type="dcterms:W3CDTF">2012-10-09T07:38:10Z</dcterms:modified>
</cp:coreProperties>
</file>