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16A7271-F973-4C8C-ACD0-DB380C5A2DDD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2511127-8FC3-449B-BF1D-7C9E8EDD5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ергеевич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Грибоедов</a:t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Выполнили   ученики 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9В класса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Куйдина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Ксения и </a:t>
            </a:r>
            <a:r>
              <a:rPr lang="ru-RU" sz="3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Малофеев</a:t>
            </a:r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Антон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Памятники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А.С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Грибоедову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00px-Griboedov-alusht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472" y="1000108"/>
            <a:ext cx="3786214" cy="4929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507px-Griboedov_TUZ_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6314" y="1000108"/>
            <a:ext cx="3786214" cy="50006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00px-Moscow_Aleksander_Griboyedov_monum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57752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180px-1000_Griboed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0"/>
            <a:ext cx="428624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4000528" cy="6215106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(1795-1829г.г.)</a:t>
            </a: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515px-Griboyedov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071934" y="428604"/>
            <a:ext cx="4643470" cy="59293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285728"/>
            <a:ext cx="4471990" cy="60388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Грибоедов родился в Москве в обеспеченной родовитой семье. </a:t>
            </a:r>
          </a:p>
          <a:p>
            <a:pPr algn="ctr">
              <a:buNone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Отец писателя — отставной секунд-майор Сергей Иванович Грибоедов (</a:t>
            </a:r>
            <a:r>
              <a:rPr lang="ru-RU" sz="35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1761—1814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ctr">
              <a:buNone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Мать — Анастасия Фёдоровна (</a:t>
            </a:r>
            <a:r>
              <a:rPr lang="ru-RU" sz="35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1768—1839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), в девичестве также </a:t>
            </a:r>
            <a:r>
              <a:rPr lang="ru-RU" sz="3500" b="1" i="1" dirty="0" err="1" smtClean="0">
                <a:latin typeface="Times New Roman" pitchFamily="18" charset="0"/>
                <a:cs typeface="Times New Roman" pitchFamily="18" charset="0"/>
              </a:rPr>
              <a:t>Грибоедова</a:t>
            </a: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5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59px-Alexander_Griboedov_by_Pyotr_Karatyg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642918"/>
            <a:ext cx="4000528" cy="5429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5572164" cy="38576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 Александра было прекрасное домашнее образование, он в 11 лет поступил в Московский университет и в </a:t>
            </a:r>
            <a:r>
              <a:rPr lang="ru-RU" sz="32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1810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году окончил два факультета - юридический и словесности. Грибоедов отлично знал иностранные языки, в том числе и древние.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00px-Griboyedov_Signa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428604"/>
            <a:ext cx="2928958" cy="60007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8580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800" i="1" dirty="0" smtClean="0"/>
          </a:p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1812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году он поступил добровольцем в армию, но участия в боевых действиях принять ему не пришлось.</a:t>
            </a:r>
          </a:p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1817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году Александр Грибоедов был зачислен в Коллегию иностранных дел, служить ему пришлось не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Москве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Петербурге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1818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году Грибоедов назначается секретарем русской миссии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Тегеране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1822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году - еще и секретарем по дипломатической части генерала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А.П.Ермолова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(командовавшего русскими войсками на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Кавказе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бывшего одновременно чрезвычайным и полномочным послом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Тегеране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4357718" cy="614366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Переехав в Тифлис (ныне - Тбилиси), Грибоедов работает над своим главным произведением - комедией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"Горе от ума"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(вначале названной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"Горе уму"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). Работа была завершена в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1824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году в Петербурге. Цензура запретила публиковать текст пьесы, лишь небольшие отрывки были изданы в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1825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году в альманахе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"Русская Талия"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omega2937020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2" y="357166"/>
            <a:ext cx="3929090" cy="61436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357166"/>
            <a:ext cx="4114800" cy="607223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1825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году Грибоедов возвратился на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Кавказ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но вскоре был арестован и доставлен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Петербург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 связи с восстанием декабристов. Однако причастность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Грибоедова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 заговору доказать не удалось и он возвратился в </a:t>
            </a:r>
            <a:r>
              <a:rPr lang="ru-RU" sz="28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Тифлис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4-1291122188.gif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357158" y="357166"/>
            <a:ext cx="4500594" cy="60007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00034" y="530224"/>
            <a:ext cx="4000528" cy="5541981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В апреле 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1828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 года он был назначен послом в 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Тегеран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. По пути туда Грибоедов несколько месяцев пробыл в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Грузии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и женился на юной 16-летней княжне 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Нине Чавчавадзе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. Но его счастье оказалось недолгим: 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11 февраля 1829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года при разгроме русской миссии в </a:t>
            </a:r>
            <a:r>
              <a:rPr lang="ru-RU" sz="33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Тегеране </a:t>
            </a: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фанатиками-мусульманами Александр Грибоедов был убит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69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4929190" y="500042"/>
            <a:ext cx="3786214" cy="56436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4472022" cy="62150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Его похоронили в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Тифлисе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 пантеоне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Грузии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на горе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Давида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На надгробной плите могилы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Грибоедова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его жена попросила высечь слова: </a:t>
            </a:r>
            <a:r>
              <a:rPr lang="ru-RU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"Ум и дела твои бессмертны в памяти русской, но для чего пережила тебя любовь моя?".</a:t>
            </a:r>
            <a:endParaRPr lang="ru-RU" b="1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0px-Mogila_Griboed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428736"/>
            <a:ext cx="3714744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346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   Александр Сергеевич Грибоедов  Выполнили   ученики 9В класса Куйдина Ксения и Малофеев Антон </vt:lpstr>
      <vt:lpstr>Александр Сергеевич Грибоедов  (1795-1829г.г.)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Александр сергеевич Грибоедов  Выполнили: ученики 9В класса Куйдина Ксения и Малофеев Антон</dc:title>
  <dc:creator>User</dc:creator>
  <cp:lastModifiedBy>Света</cp:lastModifiedBy>
  <cp:revision>7</cp:revision>
  <dcterms:created xsi:type="dcterms:W3CDTF">2012-10-17T17:55:07Z</dcterms:created>
  <dcterms:modified xsi:type="dcterms:W3CDTF">2012-10-19T11:47:19Z</dcterms:modified>
</cp:coreProperties>
</file>