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73" r:id="rId4"/>
    <p:sldId id="257" r:id="rId5"/>
    <p:sldId id="278" r:id="rId6"/>
    <p:sldId id="258" r:id="rId7"/>
    <p:sldId id="274" r:id="rId8"/>
    <p:sldId id="259" r:id="rId9"/>
    <p:sldId id="260" r:id="rId10"/>
    <p:sldId id="262" r:id="rId11"/>
    <p:sldId id="277" r:id="rId12"/>
    <p:sldId id="263" r:id="rId13"/>
    <p:sldId id="264" r:id="rId14"/>
    <p:sldId id="275" r:id="rId15"/>
    <p:sldId id="276" r:id="rId16"/>
    <p:sldId id="265" r:id="rId17"/>
    <p:sldId id="267" r:id="rId18"/>
    <p:sldId id="279" r:id="rId19"/>
    <p:sldId id="268" r:id="rId20"/>
    <p:sldId id="27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cecb647519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 descr="D:\Pictures\Гендерный-подход-в-социальном-познании-и-образовани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14290"/>
            <a:ext cx="6429420" cy="342902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3429000"/>
            <a:ext cx="8172480" cy="714380"/>
          </a:xfrm>
        </p:spPr>
        <p:txBody>
          <a:bodyPr>
            <a:noAutofit/>
          </a:bodyPr>
          <a:lstStyle/>
          <a:p>
            <a:r>
              <a:rPr lang="ru-RU" sz="4800" b="1" i="1" dirty="0" err="1" smtClean="0">
                <a:latin typeface="Times New Roman" pitchFamily="18" charset="0"/>
                <a:cs typeface="Times New Roman" pitchFamily="18" charset="0"/>
              </a:rPr>
              <a:t>Гендерный</a:t>
            </a: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 подход в </a:t>
            </a:r>
            <a:b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исторической науке</a:t>
            </a:r>
            <a:r>
              <a:rPr lang="ru-RU" sz="4800" dirty="0" smtClean="0"/>
              <a:t>.</a:t>
            </a:r>
            <a:endParaRPr lang="ru-RU" sz="48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57158" y="5786454"/>
            <a:ext cx="8572560" cy="785818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Авторы-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cecb647519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571472" y="428625"/>
            <a:ext cx="7658128" cy="5697538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Само понятие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появляется и развивается благодаря женским исследованиям (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women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 studies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а прародительницей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гендерной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истории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стала соответственно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женская история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://tverigrad.ru/wp-content/uploads/2012/10/11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85984" y="2928934"/>
            <a:ext cx="4572032" cy="371477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cecb647519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428596" y="285728"/>
            <a:ext cx="4000528" cy="5840435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Большинство методов, используемых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историками-гендерологами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принято считать заимствованными из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гендерной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психологии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социологии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www.iea.ras.ru/engine/doc_images/woman-hist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7950" y="0"/>
            <a:ext cx="2452680" cy="321471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172" name="Picture 4" descr="http://www.iea.ras.ru/engine/doc_images/gender_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388" y="3286124"/>
            <a:ext cx="2238368" cy="321471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174" name="Picture 6" descr="http://www.lib.cap.ru/images/n_book2008_6_0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1785926"/>
            <a:ext cx="2214578" cy="342902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cecb647519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357158" y="785813"/>
            <a:ext cx="8358246" cy="5340350"/>
          </a:xfrm>
        </p:spPr>
        <p:txBody>
          <a:bodyPr/>
          <a:lstStyle/>
          <a:p>
            <a:pPr algn="ctr">
              <a:buNone/>
            </a:pP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Гендерные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историки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вносят коррективы в традиционный взгляд на то, что женщины вытеснялись из сферы властных отношений. Женщины оказывали опосредованное влияние на принятие решений в публичной сфере. Одним из методов исследования влияния такого рода является анализ так называемых специфических женских сетей влияния.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cecb647519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0" y="285728"/>
            <a:ext cx="5000628" cy="6357981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Примеров </a:t>
            </a: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в отечественной истории множество: правление царевны </a:t>
            </a:r>
            <a:r>
              <a:rPr lang="ru-RU" sz="4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Софьи</a:t>
            </a: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 в XVII веке продемонстрировало, что женщинам еще рано выходить на авансцену большой политики. Однако уже через полвека начинается </a:t>
            </a: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царствование женщин</a:t>
            </a: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которые не только продолжат дело своих предшественников-мужчин, но и выведут </a:t>
            </a:r>
            <a:r>
              <a:rPr lang="ru-RU" sz="4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Россию</a:t>
            </a: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 на новые рубежи во внешней и внутренней политике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http://www.bibliotekar.ru/rusRomanov/4.files/image00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142852"/>
            <a:ext cx="2552698" cy="328614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9220" name="Picture 4" descr="http://vseromanovi.narod.ru/img/IMG1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57818" y="3286124"/>
            <a:ext cx="2643206" cy="335758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cecb647519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571472" y="714375"/>
            <a:ext cx="7658128" cy="541178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Исследования показывают, что всегда существовала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гендерная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асимметрия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 есть мужчины занимали доминирующее положение в политике, праве, образовании, сексуальных отношениях. Вместе с тем в некоторые периоды, например, в отдельные периоды древней истории, в раннее средневековье,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асимметрия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гендерной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системы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была гораздо слабее, чем в эру прогресса нового времени, когда во многих случаях в буржуазных семьях существовали патриархальные отношения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cecb647519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0" y="785813"/>
            <a:ext cx="4281488" cy="534035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ерспективное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направление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гендерной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истории –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персональная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или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новая биографическая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история. В основном женщины следовали той модели поведения, которая предписывалась традиционным обществом.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http://www.kniginina.ru/imgs/big/2620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29322" y="357166"/>
            <a:ext cx="2428892" cy="335756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2772" name="Picture 4" descr="http://womaninrussia.ru/sites/default/files/cover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4810" y="3357562"/>
            <a:ext cx="2357454" cy="3243267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cecb647519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0" y="285729"/>
            <a:ext cx="8929718" cy="321471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Нормы и стереотипы женского поведения меняются от эпохи к эпохе. В настоящее время женщины добились значительных успехов на пути социального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выравнивания.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Гендерные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стереотипы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нельзя ломать. Их нужно изучать, исследовать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тенденции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закономерности.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://www.matrony.ru/wp-content/themes/responz/themify/img.php?src=http://www.matrony.ru/wp-content/uploads/wpid-Bloggeryi-Hanny-Boink-i-Elle-May-Leckendy-modaulitsa-0-1024x324.jpg&amp;w=550&amp;h=22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786" y="3500438"/>
            <a:ext cx="7358114" cy="285752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cecb647519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214282" y="285729"/>
            <a:ext cx="8715436" cy="3286147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сегодняшний день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гендерные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исследования в истории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осуществляются преимущественно в направлении сочетания традиционных для историков проблем социально-экономического плана, антропологического подхода и ключевых аспектов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гендерных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взаимодействий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book-science.ru/artimage/p107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28794" y="3429000"/>
            <a:ext cx="5500726" cy="321471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cecb647519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Источники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И.В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Пинчукова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Гендерный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подход в исторической науке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Косых Е.С. 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«Проект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Ахей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Гендерный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подход в истории.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dirty="0" smtClean="0"/>
          </a:p>
          <a:p>
            <a:pPr algn="just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cecb647519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cecb647519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Гендерный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подход в исторической науке - это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использование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методологии для изучения исторического процесса.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Ориентация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гендерную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методологию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историческом познании предполагает рассмотрение исторического процесса через призму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проблематики и реконструкцию или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деконструкцию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прошлого, исходя из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опыта и ориентаций той или иной эпохи.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cecb647519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cecb647519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214282" y="642938"/>
            <a:ext cx="4572031" cy="5483225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Слово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gender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переводе с английского –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«род».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Гендер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конструирует отношения между одним объектом и другими.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это социальное отношение, не биологический пол, а представление каждой индивидуальности в терминах социальных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отношений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 descr="29994_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14876" y="1428736"/>
            <a:ext cx="4071966" cy="3433774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cecb647519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285720" y="428605"/>
            <a:ext cx="8643998" cy="407196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методология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предполагает экспертизу социально-исторических явлений с учетом фактора пола и изучение опосредованной отношениями полов социальной действительности, ее измерений в пространстве и во времени.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методология истории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маркирует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эпистемологическую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базу того или иного историка.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t2.gstatic.com/images?q=tbn:ANd9GcQjq0Uga3bUb1lWgjPJ4XgxJo0JVkaOFuCuE1wvVAdrsSjCPKkY0IwvH1n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429132"/>
            <a:ext cx="9001156" cy="2286016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cecb647519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5757874" cy="86834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Н.Л.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Пушкарева: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85860"/>
            <a:ext cx="5686436" cy="4840303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Гендерная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методология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помогает преодолеть узость отдельных самостоятельных «историй»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историй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женщин, мужчин, – поскольку функция ее не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комплементарная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(дополнительная), не компенсирующая (нехватку чего-либо), не пересматривающая (старые представления, старые подходы: всё это были функции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феминологии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а именно синтезирующая»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2" name="Picture 2" descr="http://review3d.ru/wp-content/uploads/img_2/tumb_22ed324b9dfb49b938758b3c2d5f97eb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15074" y="1357298"/>
            <a:ext cx="2252666" cy="392907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cecb647519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0" y="500063"/>
            <a:ext cx="4900613" cy="5626100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sz="41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</a:t>
            </a: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 – это отражение жизни в </a:t>
            </a: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мире женщин </a:t>
            </a: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мужчин. </a:t>
            </a: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Несмотря на все успехи феминистского движения, женщина и сегодня хорошо </a:t>
            </a: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знает </a:t>
            </a:r>
            <a:r>
              <a:rPr lang="ru-RU" sz="4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свое </a:t>
            </a:r>
            <a:r>
              <a:rPr lang="ru-RU" sz="4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место</a:t>
            </a: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1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мужском мире</a:t>
            </a: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Женщина следует определенной модели поведения в соответствии с </a:t>
            </a: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обстоятельствами</a:t>
            </a:r>
            <a:r>
              <a:rPr lang="ru-RU" sz="4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6" name="Рисунок 5" descr="w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857364"/>
            <a:ext cx="4572000" cy="3143272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cecb647519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714348" y="500042"/>
            <a:ext cx="7515252" cy="5626121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Гендерная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история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ныне оформившаяся в отдельное научное направление, появляется благодаря разработке термина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гендер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Здесь мы уже имеем дело с обширным спектром исследований как отечественного, так и зарубежного происхождения. Одно из первых определений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гендера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было дано в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США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где эта проблематика более 15 лет назад получила статус официальной научной дисциплины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cecb647519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Содержимое 3"/>
          <p:cNvSpPr>
            <a:spLocks noGrp="1"/>
          </p:cNvSpPr>
          <p:nvPr>
            <p:ph idx="4294967295"/>
          </p:nvPr>
        </p:nvSpPr>
        <p:spPr>
          <a:xfrm>
            <a:off x="285720" y="500062"/>
            <a:ext cx="4929218" cy="6143647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Возникновение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гендерной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истории связано с женским движением. Феминистки пытаются покончить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мужским шовинизмом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однополой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историей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Историки стремятся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вернуть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женщин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историю, восстановить историческое существование женщин, забытых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мужской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наукой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связать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женскую историю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историей общества.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ag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32" y="1285860"/>
            <a:ext cx="3119446" cy="4572032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0cecb647519.jp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3786182" y="142852"/>
            <a:ext cx="5072098" cy="5983311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Историки- </a:t>
            </a:r>
            <a:r>
              <a:rPr lang="ru-RU" sz="2800" b="1" dirty="0" err="1" smtClean="0">
                <a:solidFill>
                  <a:srgbClr val="C00000"/>
                </a:solidFill>
              </a:rPr>
              <a:t>гендерологи</a:t>
            </a:r>
            <a:r>
              <a:rPr lang="ru-RU" sz="2800" dirty="0" smtClean="0"/>
              <a:t> </a:t>
            </a:r>
            <a:r>
              <a:rPr lang="ru-RU" sz="2800" dirty="0" smtClean="0"/>
              <a:t>(в </a:t>
            </a:r>
            <a:r>
              <a:rPr lang="ru-RU" sz="2800" dirty="0" smtClean="0"/>
              <a:t>большинстве своем представительницы новой волны европейского женского </a:t>
            </a:r>
            <a:r>
              <a:rPr lang="ru-RU" sz="2800" dirty="0" smtClean="0"/>
              <a:t>движения)</a:t>
            </a:r>
          </a:p>
          <a:p>
            <a:pPr algn="ctr">
              <a:buNone/>
            </a:pPr>
            <a:r>
              <a:rPr lang="ru-RU" sz="2800" dirty="0" err="1" smtClean="0"/>
              <a:t>Джоан</a:t>
            </a:r>
            <a:r>
              <a:rPr lang="ru-RU" sz="2800" dirty="0" smtClean="0"/>
              <a:t> Скотт, Г</a:t>
            </a:r>
            <a:r>
              <a:rPr lang="ru-RU" sz="2800" dirty="0" smtClean="0"/>
              <a:t>. Бок, Л.Д. Николсон, У. </a:t>
            </a:r>
            <a:r>
              <a:rPr lang="ru-RU" sz="2800" dirty="0" err="1" smtClean="0"/>
              <a:t>Фреверт</a:t>
            </a:r>
            <a:r>
              <a:rPr lang="ru-RU" sz="2800" dirty="0" smtClean="0"/>
              <a:t>, Г.Ф. Будде, С. </a:t>
            </a:r>
            <a:r>
              <a:rPr lang="ru-RU" sz="2800" dirty="0" err="1" smtClean="0"/>
              <a:t>Людесдорф</a:t>
            </a:r>
            <a:r>
              <a:rPr lang="ru-RU" sz="2800" dirty="0" smtClean="0"/>
              <a:t>, Р. </a:t>
            </a:r>
            <a:r>
              <a:rPr lang="ru-RU" sz="2800" dirty="0" err="1" smtClean="0"/>
              <a:t>Хоф</a:t>
            </a:r>
            <a:r>
              <a:rPr lang="ru-RU" sz="2800" dirty="0" smtClean="0"/>
              <a:t>, в </a:t>
            </a:r>
            <a:r>
              <a:rPr lang="ru-RU" sz="2800" dirty="0" smtClean="0"/>
              <a:t>работах которых </a:t>
            </a:r>
            <a:r>
              <a:rPr lang="ru-RU" sz="2800" dirty="0" smtClean="0"/>
              <a:t>рассматривается история появления и развития </a:t>
            </a:r>
            <a:r>
              <a:rPr lang="ru-RU" sz="2800" dirty="0" err="1" smtClean="0"/>
              <a:t>гендерных</a:t>
            </a:r>
            <a:r>
              <a:rPr lang="ru-RU" sz="2800" dirty="0" smtClean="0"/>
              <a:t> исследований в </a:t>
            </a:r>
            <a:r>
              <a:rPr lang="ru-RU" sz="2800" b="1" dirty="0" smtClean="0">
                <a:solidFill>
                  <a:srgbClr val="C00000"/>
                </a:solidFill>
              </a:rPr>
              <a:t>исторической </a:t>
            </a:r>
            <a:r>
              <a:rPr lang="ru-RU" sz="2800" b="1" dirty="0" smtClean="0">
                <a:solidFill>
                  <a:srgbClr val="C00000"/>
                </a:solidFill>
              </a:rPr>
              <a:t>науке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13314" name="Picture 2" descr="http://wcu-network.org.ua/files/ilyustratsii/gender/GENDER_0804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00108"/>
            <a:ext cx="4214810" cy="428628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701</Words>
  <PresentationFormat>Экран (4:3)</PresentationFormat>
  <Paragraphs>27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Гендерный подход в  исторической науке.</vt:lpstr>
      <vt:lpstr>Гендерный подход в исторической науке - это</vt:lpstr>
      <vt:lpstr>Слайд 3</vt:lpstr>
      <vt:lpstr>Слайд 4</vt:lpstr>
      <vt:lpstr>Н.Л. Пушкарева: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Источники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Света</cp:lastModifiedBy>
  <cp:revision>11</cp:revision>
  <dcterms:created xsi:type="dcterms:W3CDTF">2012-11-20T06:59:22Z</dcterms:created>
  <dcterms:modified xsi:type="dcterms:W3CDTF">2012-11-20T08:44:31Z</dcterms:modified>
</cp:coreProperties>
</file>