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56" r:id="rId3"/>
    <p:sldId id="266" r:id="rId4"/>
    <p:sldId id="258" r:id="rId5"/>
    <p:sldId id="259" r:id="rId6"/>
    <p:sldId id="267" r:id="rId7"/>
    <p:sldId id="268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10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FA72-F036-4CE4-A8D4-741C0F43992C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C418-FD24-4768-982E-0997A2785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EC418-FD24-4768-982E-0997A27850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BCB69B-26FF-4B93-9584-4475E3DF57A1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7B216D-E798-4DCD-A8C5-428DE717A3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928933"/>
            <a:ext cx="4335754" cy="19573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Жизнь и </a:t>
            </a:r>
            <a:r>
              <a:rPr lang="ru-RU" dirty="0" err="1" smtClean="0"/>
              <a:t>творчесство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Надежды    </a:t>
            </a:r>
            <a:r>
              <a:rPr lang="ru-RU" dirty="0" err="1" smtClean="0"/>
              <a:t>Теффи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72066" y="1066800"/>
            <a:ext cx="3429024" cy="1509712"/>
          </a:xfrm>
        </p:spPr>
        <p:txBody>
          <a:bodyPr/>
          <a:lstStyle/>
          <a:p>
            <a:pPr algn="ctr"/>
            <a:r>
              <a:rPr lang="ru-RU" b="1" dirty="0" smtClean="0"/>
              <a:t>Саранчина Наталья,</a:t>
            </a:r>
          </a:p>
          <a:p>
            <a:pPr algn="ctr"/>
            <a:r>
              <a:rPr lang="ru-RU" b="1" dirty="0" smtClean="0"/>
              <a:t> 11 б класс</a:t>
            </a:r>
            <a:endParaRPr lang="ru-RU" b="1" dirty="0"/>
          </a:p>
        </p:txBody>
      </p:sp>
      <p:pic>
        <p:nvPicPr>
          <p:cNvPr id="1026" name="Picture 2" descr="Тэффи (Надежда Лохвицкая / Бучинская) - Собрание произвед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255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1571612"/>
            <a:ext cx="3343244" cy="41434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ТЭФФИ, НАДЕЖДА АЛЕКСАНДРОВНА (наст. фамилия –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Лохвицкая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по мужу –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Бучинская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) (1872–1952), русская писательница. Родилась 9 (21) мая, по другим сведениям – 27 апреля (9 мая) 1872 в С.-Петербурге (по другим сведениям – в Волынской губ).</a:t>
            </a:r>
            <a:endParaRPr lang="ru-RU" sz="2400" i="1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642918"/>
            <a:ext cx="4643470" cy="557216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33060" cy="579756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 1892 году, после рождения первой дочери, поселилась вместе со своим первым мужем Владиславом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Бучинским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в его имении под Могилёвом. В 1900 году, уже после рождения второй дочери Елены и сына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Янека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разошлась с мужем и переехала в Петербург, где начала литературную карьеру.</a:t>
            </a:r>
            <a:endParaRPr lang="ru-RU" sz="2400" i="1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000108"/>
            <a:ext cx="4305300" cy="433387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001056" cy="164307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Псевдонимом Тэффи подписаны первые юмористические рассказы и пьеса Женский вопрос (1907). Стихотворения, которыми в 1901 дебютировала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Лохвицкая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, печатались под ее девичьей фамилией. </a:t>
            </a:r>
            <a:r>
              <a:rPr lang="ru-RU" sz="24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i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419072" cy="3738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85992"/>
            <a:ext cx="2378465" cy="3675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2362597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8286776" cy="185738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Как постоянный автор журналов «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</a:rPr>
              <a:t>Сатирикон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» и «Новый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</a:rPr>
              <a:t>Сатирикон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» и как автор двухтомного собрания Юмористических рассказов (1910), за которым последовало еще несколько сборников, Тэффи снискала репутацию писателя остроумного, наблюдательного и беззлобного. Считалось, что ее отличает тонкое понимание человеческих слабостей, мягкосердечие и сострадание к своим незадачливым персонажам.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214686"/>
            <a:ext cx="2443154" cy="3400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2428892" cy="3277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76464" cy="215423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Излюбленный жанр Тэффи – миниатюра, построенная на описании незначительного комического происшествия. </a:t>
            </a:r>
            <a:b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ru-RU" sz="2400" i="1" dirty="0" smtClean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В 1910 выходят два тома "Юмористических рассказов" Тэффи, имевшие большой успех у читателей и вызвавшие положительные отклики в печати.</a:t>
            </a:r>
            <a:endParaRPr lang="ru-RU" sz="2400" i="1" dirty="0">
              <a:solidFill>
                <a:schemeClr val="tx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2786082" cy="480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30"/>
            <a:ext cx="288131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</a:t>
            </a:r>
            <a:r>
              <a:rPr lang="ru-RU" sz="2400" i="1" dirty="0" smtClean="0">
                <a:ea typeface="Arial Unicode MS" pitchFamily="34" charset="-128"/>
                <a:cs typeface="Arial Unicode MS" pitchFamily="34" charset="-128"/>
              </a:rPr>
              <a:t>В конце 1918 вместе с популярным писателем-сатириконовцем А.Аверченко Тэффи уехала в Киев, где предполагались их публичные выступления, и после продолжавшихся полтора года скитаний по югу России, добралась через Константинополь до Парижа. В Берлине и Париже продолжали выходить книги Тэффи, и исключительный успех сопутствовал ей до конца долгой жизни.</a:t>
            </a:r>
            <a:endParaRPr lang="ru-RU" sz="2400" b="1" i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98817">
            <a:off x="714348" y="3000372"/>
            <a:ext cx="2928958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1680">
            <a:off x="6006351" y="3213562"/>
            <a:ext cx="2571768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371948" cy="628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i="1" dirty="0" smtClean="0"/>
              <a:t>    </a:t>
            </a:r>
            <a:r>
              <a:rPr lang="ru-RU" sz="2600" i="1" dirty="0" smtClean="0">
                <a:ea typeface="Arial Unicode MS" pitchFamily="34" charset="-128"/>
                <a:cs typeface="Arial Unicode MS" pitchFamily="34" charset="-128"/>
              </a:rPr>
              <a:t>Вторую мировую войну и оккупацию Тэффи пережила, не покинув Париж. Время от времени она соглашалась выступить с чтением своих произведений перед эмигрантской публикой, которой становилось все меньше с каждым годом. В послевоенные годы Тэффи была занята мемуарными очерками о своих современниках – от Куприна и Бальмонта до Г.Распутина. 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3074" name="Picture 2" descr="http://fantlab.ru/images/editions/big/80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3286148" cy="48577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857752" y="1524000"/>
            <a:ext cx="3429024" cy="466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Тэффи не высказывала враждебного отношения к Советскому Союзу, но на родину не вернулась. Последние годы провела в нужде и одиночестве. Умерла 6 октября 1952 в Париже.</a:t>
            </a: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3357586" cy="5053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</TotalTime>
  <Words>350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Жизнь и творчесство  Надежды    Теффи.</vt:lpstr>
      <vt:lpstr>ТЭФФИ, НАДЕЖДА АЛЕКСАНДРОВНА (наст. фамилия – Лохвицкая, по мужу – Бучинская) (1872–1952), русская писательница. Родилась 9 (21) мая, по другим сведениям – 27 апреля (9 мая) 1872 в С.-Петербурге (по другим сведениям – в Волынской губ).</vt:lpstr>
      <vt:lpstr>В 1892 году, после рождения первой дочери, поселилась вместе со своим первым мужем Владиславом Бучинским в его имении под Могилёвом. В 1900 году, уже после рождения второй дочери Елены и сына Янека, разошлась с мужем и переехала в Петербург, где начала литературную карьеру.</vt:lpstr>
      <vt:lpstr>Псевдонимом Тэффи подписаны первые юмористические рассказы и пьеса Женский вопрос (1907). Стихотворения, которыми в 1901 дебютировала Лохвицкая, печатались под ее девичьей фамилией.  </vt:lpstr>
      <vt:lpstr>Как постоянный автор журналов «Сатирикон» и «Новый Сатирикон» и как автор двухтомного собрания Юмористических рассказов (1910), за которым последовало еще несколько сборников, Тэффи снискала репутацию писателя остроумного, наблюдательного и беззлобного. Считалось, что ее отличает тонкое понимание человеческих слабостей, мягкосердечие и сострадание к своим незадачливым персонажам.</vt:lpstr>
      <vt:lpstr>Излюбленный жанр Тэффи – миниатюра, построенная на описании незначительного комического происшествия.  В 1910 выходят два тома "Юмористических рассказов" Тэффи, имевшие большой успех у читателей и вызвавшие положительные отклики в печати.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ТЭФФИ, НАДЕЖДА АЛЕКСАНДРОВНА (наст. фамилия – Лохвицкая, по мужу – Бучинская) (1872–1952), русская писательница. Родилась 9 (21) мая, по другим сведениям – 27 апреля (9 мая) 1872 в С.-Петербурге (по другим сведениям – в Волынской губ).</dc:title>
  <dc:creator>Admin</dc:creator>
  <cp:lastModifiedBy>Света</cp:lastModifiedBy>
  <cp:revision>13</cp:revision>
  <dcterms:created xsi:type="dcterms:W3CDTF">2012-11-27T11:21:59Z</dcterms:created>
  <dcterms:modified xsi:type="dcterms:W3CDTF">2012-12-04T07:02:27Z</dcterms:modified>
</cp:coreProperties>
</file>