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EF6285-9FAD-4D6F-B72B-87AFAF6D8B54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C28ACB-34C9-4629-B17E-D99AD2987E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9297" y="88861"/>
            <a:ext cx="8965406" cy="6680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643438" y="1142985"/>
            <a:ext cx="35719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Поэма Александра Сергеевича Пушкина «Цыганы</a:t>
            </a:r>
            <a:r>
              <a:rPr lang="ru-RU" sz="4400" dirty="0" smtClean="0">
                <a:solidFill>
                  <a:schemeClr val="bg1"/>
                </a:solidFill>
              </a:rPr>
              <a:t>».</a:t>
            </a:r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4929198"/>
            <a:ext cx="24288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Выполнила работу ученица </a:t>
            </a:r>
            <a:r>
              <a:rPr lang="ru-RU" b="1" dirty="0" smtClean="0">
                <a:solidFill>
                  <a:schemeClr val="bg1"/>
                </a:solidFill>
              </a:rPr>
              <a:t>9 в класса </a:t>
            </a:r>
            <a:r>
              <a:rPr lang="ru-RU" b="1" dirty="0" err="1" smtClean="0">
                <a:solidFill>
                  <a:schemeClr val="bg1"/>
                </a:solidFill>
              </a:rPr>
              <a:t>Куйдина</a:t>
            </a:r>
            <a:r>
              <a:rPr lang="ru-RU" b="1" dirty="0" smtClean="0">
                <a:solidFill>
                  <a:schemeClr val="bg1"/>
                </a:solidFill>
              </a:rPr>
              <a:t> Ксения</a:t>
            </a:r>
            <a:endParaRPr lang="ru-RU" b="1" dirty="0"/>
          </a:p>
        </p:txBody>
      </p:sp>
      <p:pic>
        <p:nvPicPr>
          <p:cNvPr id="2050" name="Picture 2" descr="Александр Сергеевич Пушки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285860"/>
            <a:ext cx="3143272" cy="41434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9297" y="88861"/>
            <a:ext cx="8965406" cy="6680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785786" y="142875"/>
            <a:ext cx="7286676" cy="257175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9600" b="1" i="1" dirty="0" smtClean="0">
                <a:solidFill>
                  <a:schemeClr val="bg1"/>
                </a:solidFill>
              </a:rPr>
              <a:t>Поэма написана </a:t>
            </a:r>
          </a:p>
          <a:p>
            <a:pPr algn="ctr"/>
            <a:r>
              <a:rPr lang="ru-RU" sz="9600" b="1" i="1" dirty="0" smtClean="0">
                <a:solidFill>
                  <a:schemeClr val="bg1"/>
                </a:solidFill>
              </a:rPr>
              <a:t>А. С.Пушкиным в 1824 году. В ней отражается сильнейший кризис романтического мировоззрения, который переживал поэт в это время (1823-1824 годы). Он разочаровался во всех своих романтических идеалах: свободы, высокого назначения поэзии, романтической вечной любви.</a:t>
            </a:r>
          </a:p>
          <a:p>
            <a:endParaRPr lang="ru-RU" dirty="0"/>
          </a:p>
        </p:txBody>
      </p:sp>
      <p:pic>
        <p:nvPicPr>
          <p:cNvPr id="1026" name="Picture 2" descr="http://content.foto.mail.ru/mail/pobeda_555/_blogs/i-1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714620"/>
            <a:ext cx="5524500" cy="3686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9297" y="88861"/>
            <a:ext cx="8965406" cy="6680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643438" y="1142985"/>
            <a:ext cx="35719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214290"/>
            <a:ext cx="71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Поэма рассказывает о любви цыганки Земфиры и юноши Алеко, который оставил «неволю душных городов» ради степного приволья. На протяжении двух лет он кочует по степи вместе с вольными цыганами и своей любимой. Наконец песня Земфиры и вещий сон открывают ему глаза на её неверность. </a:t>
            </a:r>
            <a:endParaRPr lang="ru-RU" sz="2400" dirty="0"/>
          </a:p>
        </p:txBody>
      </p:sp>
      <p:pic>
        <p:nvPicPr>
          <p:cNvPr id="23554" name="Picture 2" descr="Эскиз декорации к спектаклю по поэме А.С. Пушкина «Цыганы»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28860" y="2857496"/>
            <a:ext cx="5357850" cy="378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9297" y="88861"/>
            <a:ext cx="8965406" cy="6680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643438" y="1142985"/>
            <a:ext cx="35719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1285860"/>
            <a:ext cx="37862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Старый отец </a:t>
            </a:r>
            <a:r>
              <a:rPr lang="ru-RU" sz="2400" b="1" i="1" dirty="0" smtClean="0">
                <a:solidFill>
                  <a:schemeClr val="bg1"/>
                </a:solidFill>
              </a:rPr>
              <a:t>Земфиры предлагает </a:t>
            </a:r>
            <a:r>
              <a:rPr lang="ru-RU" sz="2400" b="1" i="1" dirty="0" smtClean="0">
                <a:solidFill>
                  <a:schemeClr val="bg1"/>
                </a:solidFill>
              </a:rPr>
              <a:t>Алеко не препятствовать счастью девушки, приводя в пример свои отношения с матерью Земфиры — </a:t>
            </a:r>
            <a:r>
              <a:rPr lang="ru-RU" sz="2400" b="1" i="1" dirty="0" err="1" smtClean="0">
                <a:solidFill>
                  <a:schemeClr val="bg1"/>
                </a:solidFill>
              </a:rPr>
              <a:t>Мариулой</a:t>
            </a:r>
            <a:r>
              <a:rPr lang="ru-RU" sz="2400" b="1" i="1" dirty="0" smtClean="0">
                <a:solidFill>
                  <a:schemeClr val="bg1"/>
                </a:solidFill>
              </a:rPr>
              <a:t>. Детям степей чуждо стремление европейца вмешиваться в естественный ход событий и пытаться контролировать его. 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pic>
        <p:nvPicPr>
          <p:cNvPr id="22530" name="Picture 2" descr="http://t3.gstatic.com/images?q=tbn:ANd9GcRaCpnUqzeYOugo9MCk0Omk8xABHdW1O9muT0E1dAVvIUkzge_ek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3500438"/>
            <a:ext cx="1476375" cy="310515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2532" name="Picture 4" descr="http://belgorod-dnestrovskiy.ru/wp-content/uploads/2011/10/14-10-2011-20-12-5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857232"/>
            <a:ext cx="3571900" cy="4972045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9297" y="88861"/>
            <a:ext cx="8965406" cy="6680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643438" y="1142985"/>
            <a:ext cx="35719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1071546"/>
            <a:ext cx="40005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Алеко и Земфира, герои поэмы «Цыганы», страстно полюбили друг друга. Но через некоторое время свободолюбивая цыганка находит новую любовь. Измену Алеко простить ей не может.</a:t>
            </a:r>
            <a:endParaRPr lang="ru-RU" sz="2400" b="1" i="1" dirty="0" smtClean="0">
              <a:solidFill>
                <a:schemeClr val="bg1"/>
              </a:solidFill>
            </a:endParaRPr>
          </a:p>
        </p:txBody>
      </p:sp>
      <p:pic>
        <p:nvPicPr>
          <p:cNvPr id="21506" name="Picture 2" descr="http://t3.gstatic.com/images?q=tbn:ANd9GcSdLB2tn6UB9S-4mK9HQZeIYpAdswNN6zFdjklnFalgzk3shzI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143380"/>
            <a:ext cx="1847850" cy="2466975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1508" name="Picture 4" descr="http://img.megatorrents.kz/photos/110319215459381360_f0_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642918"/>
            <a:ext cx="3643338" cy="5143536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9297" y="88861"/>
            <a:ext cx="8965406" cy="6680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643438" y="1142985"/>
            <a:ext cx="35719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357166"/>
            <a:ext cx="67151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Алеко подчинён огромной, несокрушимой силе страстей, поэтому он становится убийцей. Страсть Алеко – его крест и страдание. Молодая цыганка ещё больше подвержена влиянию «роковых» страстей. Страсть её к молодому цыгану по-своему </a:t>
            </a:r>
            <a:r>
              <a:rPr lang="ru-RU" sz="2400" b="1" i="1" dirty="0" err="1" smtClean="0">
                <a:solidFill>
                  <a:schemeClr val="bg1"/>
                </a:solidFill>
              </a:rPr>
              <a:t>героична</a:t>
            </a:r>
            <a:r>
              <a:rPr lang="ru-RU" sz="2400" b="1" i="1" dirty="0" smtClean="0">
                <a:solidFill>
                  <a:schemeClr val="bg1"/>
                </a:solidFill>
              </a:rPr>
              <a:t>, она погибает со словами презрения к Алеко.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pic>
        <p:nvPicPr>
          <p:cNvPr id="25602" name="Picture 2" descr="http://img1.liveinternet.ru/images/attach/c/6/89/235/89235739_large_Illyustraciya__k__poyeme__Pushkina_Cuyganuy__Trutovskiy_KA_186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43174" y="3214686"/>
            <a:ext cx="4500594" cy="3467087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9297" y="88861"/>
            <a:ext cx="8965406" cy="6680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643438" y="1142985"/>
            <a:ext cx="35719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428604"/>
            <a:ext cx="678661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i="1" dirty="0" smtClean="0">
                <a:solidFill>
                  <a:schemeClr val="bg1"/>
                </a:solidFill>
              </a:rPr>
              <a:t>Роковым, сокрушающим, чувственным страстям Пушкин отводит огромную роль в поэме. Страсти руководят героями; они поддаются им, живут ими. Благодаря им, пленник и Алеко получают свободу, к которой стремятся. Но эти же страсти отнимают жизнь у Земфиры и черкешенки, которые явно сильнее своих возлюбленных. Неумолимая власть страстей, принимающая образ судьбы, - это главная мысль в поэме</a:t>
            </a:r>
            <a:r>
              <a:rPr lang="ru-RU" sz="2400" b="1" i="1" dirty="0" smtClean="0">
                <a:solidFill>
                  <a:schemeClr val="bg1"/>
                </a:solidFill>
              </a:rPr>
              <a:t>. 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pic>
        <p:nvPicPr>
          <p:cNvPr id="24578" name="Picture 2" descr="http://thehawaiianguy.com/sources/images/48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643314"/>
            <a:ext cx="4786346" cy="321468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109</TotalTime>
  <Words>294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 Поэма Александра Сергеевича Пушкина «Цыганы»   Выполнила работу ученица 9в класса: Куйдина Ксения</dc:title>
  <dc:creator>User</dc:creator>
  <cp:lastModifiedBy>Света</cp:lastModifiedBy>
  <cp:revision>10</cp:revision>
  <dcterms:created xsi:type="dcterms:W3CDTF">2012-11-22T05:53:01Z</dcterms:created>
  <dcterms:modified xsi:type="dcterms:W3CDTF">2012-12-04T09:27:41Z</dcterms:modified>
</cp:coreProperties>
</file>