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1" r:id="rId13"/>
    <p:sldId id="272" r:id="rId14"/>
    <p:sldId id="273" r:id="rId15"/>
    <p:sldId id="257" r:id="rId1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96" y="-5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16.02.2011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knigka.info/page/5139/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screen"/>
          <a:srcRect/>
          <a:stretch>
            <a:fillRect/>
          </a:stretch>
        </p:blipFill>
        <p:spPr bwMode="auto">
          <a:xfrm>
            <a:off x="0" y="142900"/>
            <a:ext cx="5286412" cy="6715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635000"/>
          </a:effectLst>
        </p:spPr>
      </p:pic>
      <p:sp>
        <p:nvSpPr>
          <p:cNvPr id="9" name="Содержимое 8"/>
          <p:cNvSpPr>
            <a:spLocks noGrp="1"/>
          </p:cNvSpPr>
          <p:nvPr>
            <p:ph sz="quarter" idx="4294967295"/>
          </p:nvPr>
        </p:nvSpPr>
        <p:spPr>
          <a:xfrm>
            <a:off x="4643438" y="3714751"/>
            <a:ext cx="3857651" cy="2411411"/>
          </a:xfrm>
        </p:spPr>
        <p:txBody>
          <a:bodyPr/>
          <a:lstStyle/>
          <a:p>
            <a:pPr algn="ctr">
              <a:buNone/>
            </a:pPr>
            <a:r>
              <a:rPr lang="ru-RU" dirty="0" smtClean="0"/>
              <a:t> </a:t>
            </a:r>
            <a:r>
              <a:rPr lang="ru-RU" sz="3600" i="1" dirty="0" smtClean="0">
                <a:latin typeface="Times New Roman" pitchFamily="18" charset="0"/>
                <a:cs typeface="Times New Roman" pitchFamily="18" charset="0"/>
              </a:rPr>
              <a:t>Проверочная работа </a:t>
            </a:r>
          </a:p>
          <a:p>
            <a:pPr algn="ctr">
              <a:buNone/>
            </a:pPr>
            <a:r>
              <a:rPr lang="ru-RU" sz="3600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600" i="1" dirty="0" smtClean="0">
                <a:latin typeface="Times New Roman" pitchFamily="18" charset="0"/>
                <a:cs typeface="Times New Roman" pitchFamily="18" charset="0"/>
              </a:rPr>
              <a:t>«Узнай героя»</a:t>
            </a:r>
            <a:endParaRPr lang="ru-RU" sz="3600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357298"/>
            <a:ext cx="8229600" cy="4768865"/>
          </a:xfrm>
        </p:spPr>
        <p:txBody>
          <a:bodyPr/>
          <a:lstStyle/>
          <a:p>
            <a:pPr algn="ctr">
              <a:buNone/>
            </a:pPr>
            <a:r>
              <a:rPr lang="ru-RU" dirty="0" smtClean="0"/>
              <a:t>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Хотя  незнакомец,  явившийся  на  сцену  столь  неожиданным и  странным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образом,  подходил ко мне с  тем беспечно-задорным видом,  с каким всегда на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нашем базаре подходили друг к другу мальчишки,  готовые вступить в драку, но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все же,  увидев его, я сильно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ободрился..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Валек</a:t>
            </a:r>
            <a:endParaRPr lang="ru-RU" sz="36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357298"/>
            <a:ext cx="8229600" cy="4768865"/>
          </a:xfrm>
        </p:spPr>
        <p:txBody>
          <a:bodyPr/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Она  падала,  вновь приподымалась и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наконец  направилась нетвердыми шагами  к  мальчишке.  Подойдя  вплоть,  она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крепко ухватилась за него и, прижавшись к нему, поглядела на меня удивленным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и отчасти испуганным взглядом.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i="1" dirty="0" smtClean="0">
                <a:latin typeface="Times New Roman" pitchFamily="18" charset="0"/>
                <a:cs typeface="Times New Roman" pitchFamily="18" charset="0"/>
              </a:rPr>
              <a:t>Маруся</a:t>
            </a:r>
            <a:endParaRPr lang="ru-RU" sz="32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357298"/>
            <a:ext cx="8229600" cy="4768865"/>
          </a:xfrm>
        </p:spPr>
        <p:txBody>
          <a:bodyPr/>
          <a:lstStyle/>
          <a:p>
            <a:pPr algn="ctr">
              <a:buNone/>
            </a:pPr>
            <a:r>
              <a:rPr lang="ru-RU" dirty="0" smtClean="0"/>
              <a:t>…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была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кругла,  как пышка, и упруга, как мячик. Она так резво бегала,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когда,  бывало,  разыграется,  так звонко смеялась, на ней всегда были такие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красивые платья,  и  в  темные косы  ее  каждый день горничная вплетала алую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ленту.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i="1" dirty="0" smtClean="0">
                <a:latin typeface="Times New Roman" pitchFamily="18" charset="0"/>
                <a:cs typeface="Times New Roman" pitchFamily="18" charset="0"/>
              </a:rPr>
              <a:t>Соня</a:t>
            </a: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500726"/>
          </a:xfrm>
        </p:spPr>
        <p:txBody>
          <a:bodyPr>
            <a:normAutofit fontScale="92500" lnSpcReduction="20000"/>
          </a:bodyPr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она ходила еще плохо, неуверенно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ступая  кривыми ножками и  шатаясь,  как  былинка;  руки  ее  были  тонки  и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прозрачны;   головка  покачивалась  на  тонкой  шее,  как  головка  полевого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колокольчика;  глаза смотрели порой так не по-детски грустно,  и  улыбка так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напоминала мне мою мать в последние дни,  когда она,  бывало,  сидела против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открытого окна и  ветер шевелил ее  белокурые волосы,  что  мне  становилось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самому грустно, и слезы подступали к глазам.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i="1" dirty="0" smtClean="0">
                <a:latin typeface="Times New Roman" pitchFamily="18" charset="0"/>
                <a:cs typeface="Times New Roman" pitchFamily="18" charset="0"/>
              </a:rPr>
              <a:t>Маруся</a:t>
            </a: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Теперь это уже был не  тот человек,  что за  минуту пугал меня,  вращая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зрачками,  и не шут,  потешавший публику из-за подачек.  Он распоряжался как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хозяин  и  глава  семейства,  вернувшийся с  работы  и  отдающий  приказания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домочадцам.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     Он  казался сильно уставшим.  Платье его было мокро от  дождя,  во всей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фигуре виднелось утомление.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i="1" dirty="0" err="1" smtClean="0">
                <a:latin typeface="Times New Roman" pitchFamily="18" charset="0"/>
                <a:cs typeface="Times New Roman" pitchFamily="18" charset="0"/>
              </a:rPr>
              <a:t>Тыбурций</a:t>
            </a:r>
            <a:r>
              <a:rPr lang="ru-RU" sz="40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b="1" i="1" dirty="0" err="1" smtClean="0">
                <a:latin typeface="Times New Roman" pitchFamily="18" charset="0"/>
                <a:cs typeface="Times New Roman" pitchFamily="18" charset="0"/>
              </a:rPr>
              <a:t>Драб</a:t>
            </a: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1214414" y="1600200"/>
            <a:ext cx="7015186" cy="4525963"/>
          </a:xfrm>
        </p:spPr>
        <p:txBody>
          <a:bodyPr/>
          <a:lstStyle/>
          <a:p>
            <a:endParaRPr lang="en-US" dirty="0" smtClean="0"/>
          </a:p>
          <a:p>
            <a:r>
              <a:rPr lang="en-US" dirty="0" smtClean="0">
                <a:hlinkClick r:id="rId2"/>
              </a:rPr>
              <a:t>http://www.knigka.info/page/5139</a:t>
            </a:r>
            <a:r>
              <a:rPr lang="en-US" dirty="0" smtClean="0">
                <a:hlinkClick r:id="rId2"/>
              </a:rPr>
              <a:t>/</a:t>
            </a:r>
            <a:r>
              <a:rPr lang="ru-RU" dirty="0" smtClean="0"/>
              <a:t> </a:t>
            </a:r>
            <a:r>
              <a:rPr lang="ru-RU" dirty="0" smtClean="0"/>
              <a:t>- слайд №1</a:t>
            </a:r>
          </a:p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39718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429288"/>
          </a:xfrm>
        </p:spPr>
        <p:txBody>
          <a:bodyPr>
            <a:normAutofit fontScale="85000" lnSpcReduction="20000"/>
          </a:bodyPr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Роста он был высокого,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крупные черты лица были </a:t>
            </a:r>
            <a:r>
              <a:rPr lang="ru-RU" i="1" dirty="0" err="1" smtClean="0">
                <a:latin typeface="Times New Roman" pitchFamily="18" charset="0"/>
                <a:cs typeface="Times New Roman" pitchFamily="18" charset="0"/>
              </a:rPr>
              <a:t>грубовыразительны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. Короткие, слегка рыжеватые волосы торчали врозь;  низкий  лоб,  несколько выдавшаяся вперед  нижняя  челюсть и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сильная подвижность лица напоминали что-то обезьянье;  но глаза,  сверкавшие из-под нависших бровей, смотрели упорно и мрачно, и в них светились вместе с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лукавством острая проницательность, энергия и ум. В то время как на его лице сменялся целый ряд  гримас,  эти  глаза сохраняли постоянно одно  выражение, отчего мне всегда бывало как-то безотчетно жутко смотреть на кривлянье этого странного человека.</a:t>
            </a:r>
          </a:p>
          <a:p>
            <a:endParaRPr lang="ru-RU" i="1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i="1" dirty="0" err="1" smtClean="0">
                <a:latin typeface="Times New Roman" pitchFamily="18" charset="0"/>
                <a:cs typeface="Times New Roman" pitchFamily="18" charset="0"/>
              </a:rPr>
              <a:t>Тыбурций</a:t>
            </a:r>
            <a:r>
              <a:rPr lang="ru-RU" sz="40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b="1" i="1" dirty="0" err="1" smtClean="0">
                <a:latin typeface="Times New Roman" pitchFamily="18" charset="0"/>
                <a:cs typeface="Times New Roman" pitchFamily="18" charset="0"/>
              </a:rPr>
              <a:t>Драб</a:t>
            </a: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428736"/>
            <a:ext cx="8229600" cy="4697427"/>
          </a:xfrm>
        </p:spPr>
        <p:txBody>
          <a:bodyPr>
            <a:normAutofit fontScale="92500" lnSpcReduction="20000"/>
          </a:bodyPr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При  виде строгого и  угрюмого лица,  на  котором лежала суровая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печать неизлечимого 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горя,  я  робел  и  замыкался  в  себя.  Я  стоял  перед  ним,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переминаясь,  теребя свои штанишки, и озирался по сторонам. Временами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что-то как 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будто подымалось у  меня в  груди,  мне хотелось,  чтоб он  обнял меня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, посадил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  себе на колени и приласкал.  Тогда я прильнул бы к его груди, 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и,  быть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может,  мы вместе заплакали бы -  ребенок и  суровый мужчина -  о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нашей общей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утрате.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i="1" dirty="0" smtClean="0">
                <a:latin typeface="Times New Roman" pitchFamily="18" charset="0"/>
                <a:cs typeface="Times New Roman" pitchFamily="18" charset="0"/>
              </a:rPr>
              <a:t>Отец мальчика Васи</a:t>
            </a:r>
            <a:endParaRPr lang="ru-RU" sz="32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 fontScale="90000"/>
          </a:bodyPr>
          <a:lstStyle/>
          <a:p>
            <a:r>
              <a:rPr lang="ru-RU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643602"/>
          </a:xfrm>
        </p:spPr>
        <p:txBody>
          <a:bodyPr>
            <a:normAutofit fontScale="85000" lnSpcReduction="20000"/>
          </a:bodyPr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Это было бледное, крошечное создание, напоминавшее цветок, выросший без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лучей солнца. Несмотря на свои четыре года, она ходила еще плохо, неуверенно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ступая  кривыми ножками и  шатаясь,  как  былинка;  руки  ее  были  тонки  и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прозрачны;   головка  покачивалась  на  тонкой  шее,  как  головка  полевого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колокольчика;  глаза смотрели порой так не по-детски грустно,  и  улыбка так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напоминала мне мою мать в последние дни,  когда она,  бывало,  сидела против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открытого окна и  ветер шевелил ее  белокурые волосы,  что  мне  становилось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самому грустно, и слезы подступали к глазам.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Маруся</a:t>
            </a:r>
            <a:endParaRPr lang="ru-RU" sz="36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Теперь передо мной стоял другой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человек,  но в этом именно человеке я нашел что-то родное, чего тщетно искал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в  нем  прежде.  Он  смотрел на  меня обычным своим задумчивым взглядом,  но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теперь  в  этом  взгляде  виднелся оттенок  удивления и  как  будто  вопрос.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Казалось,  буря,  которая только что  пронеслась над  нами обоими,  рассеяла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тяжелый туман,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i="1" dirty="0" smtClean="0">
                <a:latin typeface="Times New Roman" pitchFamily="18" charset="0"/>
                <a:cs typeface="Times New Roman" pitchFamily="18" charset="0"/>
              </a:rPr>
              <a:t>Отец Васи</a:t>
            </a: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/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…высокий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, тонкий, черноволосый, угрюмо шатался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иногда по  городу без  особенного дела,  заложив руки в  карманы и  кидая по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сторонам взгляды,  смущавшие сердца </a:t>
            </a:r>
            <a:r>
              <a:rPr lang="ru-RU" i="1" dirty="0" err="1" smtClean="0">
                <a:latin typeface="Times New Roman" pitchFamily="18" charset="0"/>
                <a:cs typeface="Times New Roman" pitchFamily="18" charset="0"/>
              </a:rPr>
              <a:t>калачниц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…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Валек</a:t>
            </a:r>
            <a:endParaRPr lang="ru-RU" sz="36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4911741"/>
          </a:xfrm>
        </p:spPr>
        <p:txBody>
          <a:bodyPr/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Это  был  мальчик лет  девяти,  больше меня,  худощавый и  тонкий,  как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тростинка.  Одет он был в грязной рубашонке,  руки держал в карманах узких и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коротких  штанишек.   Темные   курчавые  волосы   лохматились  над   черными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задумчивыми глазами.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i="1" dirty="0" smtClean="0">
                <a:latin typeface="Times New Roman" pitchFamily="18" charset="0"/>
                <a:cs typeface="Times New Roman" pitchFamily="18" charset="0"/>
              </a:rPr>
              <a:t>Валек</a:t>
            </a: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2594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r>
              <a:rPr lang="ru-RU" dirty="0" smtClean="0"/>
              <a:t>…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уж  </a:t>
            </a: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прокладывал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росистый след в  густой,  высокой траве сада,  перелезал через забор и шел к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пруду, где меня ждали с удочками такие же сорванцы-товарищи, или к мельнице,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где  сонный мельник только что отодвинул шлюзы и  вода,  чутко вздрагивая на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зеркальной  поверхности,   кидалась  в   "лоток"  [Лоток  -   здесь  лопасть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мельничного колеса] и бодро принималась за дневную работу.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i="1" dirty="0" smtClean="0">
                <a:latin typeface="Times New Roman" pitchFamily="18" charset="0"/>
                <a:cs typeface="Times New Roman" pitchFamily="18" charset="0"/>
              </a:rPr>
              <a:t>Мальчик Вася</a:t>
            </a: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Узнай героя</a:t>
            </a:r>
            <a:endParaRPr lang="ru-RU" b="1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И  он отворачивался от меня с  досадою и болью.  Он чувствовал,  что не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имеет на меня ни малейшего влияния,  что между нами стоит какая-то стена. Он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слишком любил ее, когда она была жива, не замечая меня из-за своего счастья.</a:t>
            </a:r>
          </a:p>
          <a:p>
            <a:pPr algn="ctr">
              <a:buNone/>
            </a:pPr>
            <a:r>
              <a:rPr lang="ru-RU" i="1" dirty="0" smtClean="0">
                <a:latin typeface="Times New Roman" pitchFamily="18" charset="0"/>
                <a:cs typeface="Times New Roman" pitchFamily="18" charset="0"/>
              </a:rPr>
              <a:t>Теперь меня закрывало от него тяжелое горе.</a:t>
            </a:r>
            <a:endParaRPr lang="ru-RU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285852" y="142852"/>
            <a:ext cx="6357982" cy="78581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600" b="1" i="1" dirty="0" smtClean="0">
                <a:latin typeface="Times New Roman" pitchFamily="18" charset="0"/>
                <a:cs typeface="Times New Roman" pitchFamily="18" charset="0"/>
              </a:rPr>
              <a:t>Отец Васи</a:t>
            </a:r>
            <a:endParaRPr lang="ru-RU" sz="36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4F4F4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880</Words>
  <Application>Microsoft Office PowerPoint</Application>
  <PresentationFormat>Экран (4:3)</PresentationFormat>
  <Paragraphs>93</Paragraphs>
  <Slides>15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16" baseType="lpstr">
      <vt:lpstr>Тема Office</vt:lpstr>
      <vt:lpstr>Слайд 1</vt:lpstr>
      <vt:lpstr>Узнай героя</vt:lpstr>
      <vt:lpstr>Узнай героя</vt:lpstr>
      <vt:lpstr>Узнай героя</vt:lpstr>
      <vt:lpstr>Узнай героя</vt:lpstr>
      <vt:lpstr>Узнай героя</vt:lpstr>
      <vt:lpstr>Узнай героя</vt:lpstr>
      <vt:lpstr>Узнай героя</vt:lpstr>
      <vt:lpstr>Узнай героя</vt:lpstr>
      <vt:lpstr>Узнай героя</vt:lpstr>
      <vt:lpstr>Узнай героя</vt:lpstr>
      <vt:lpstr>Узнай героя</vt:lpstr>
      <vt:lpstr>Узнай героя</vt:lpstr>
      <vt:lpstr>Узнай героя</vt:lpstr>
      <vt:lpstr>Слайд 15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cp:lastModifiedBy>Admin</cp:lastModifiedBy>
  <cp:revision>6</cp:revision>
  <dcterms:modified xsi:type="dcterms:W3CDTF">2011-02-16T06:08:47Z</dcterms:modified>
</cp:coreProperties>
</file>

<file path=docProps/thumbnail.jpeg>
</file>