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1" r:id="rId5"/>
    <p:sldId id="259" r:id="rId6"/>
    <p:sldId id="267" r:id="rId7"/>
    <p:sldId id="268" r:id="rId8"/>
    <p:sldId id="271" r:id="rId9"/>
    <p:sldId id="269" r:id="rId10"/>
    <p:sldId id="266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3571899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Использование информационно  - коммуникативных технологий на  уроках русского языка и литературы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371600" y="5286388"/>
            <a:ext cx="6400800" cy="352412"/>
          </a:xfrm>
        </p:spPr>
        <p:txBody>
          <a:bodyPr>
            <a:normAutofit fontScale="55000" lnSpcReduction="20000"/>
          </a:bodyPr>
          <a:lstStyle/>
          <a:p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Бродягина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Ольга Семёновна, учитель русского языка и литературы МОУ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Улётовская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27465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Целесообразность внедрения ИКТ на следующих этапах работы:</a:t>
            </a:r>
            <a:b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при изложении нового материала — визуализация знаний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демонстрационно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энциклопедические программы; программа презентаций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в закреплении программного материала (тренинг — разнообразные обучающие программы);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в системе контроля и проверки (тестирование с оцениванием);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Информационные технологии - 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совокупность методов, производственных и программно-технологических средств, объединенных в технологическую цепочку, обеспечивающую сбор, хранение, обработку, вывод и распространение информации; предназначены для снижения трудоемкости процессов использования информационных ресурсов.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Достоинства компьютерной поддержки: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85000" lnSpcReduction="10000"/>
          </a:bodyPr>
          <a:lstStyle/>
          <a:p>
            <a:pPr marL="365760" indent="-256032" algn="ctr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конструирования компьютерного материала для конкретного урока;</a:t>
            </a:r>
          </a:p>
          <a:p>
            <a:pPr marL="365760" indent="-256032" algn="ctr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простота разработки имеющихся программных средств;</a:t>
            </a:r>
          </a:p>
          <a:p>
            <a:pPr marL="365760" indent="-256032" algn="ctr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сочетания разных программных средств;</a:t>
            </a:r>
          </a:p>
          <a:p>
            <a:pPr marL="365760" indent="-256032" algn="ctr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адаптации к условиям и потребностям конкретного учебного заведения;</a:t>
            </a:r>
          </a:p>
          <a:p>
            <a:pPr marL="365760" indent="-256032" algn="ctr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побуждающий аспект активизации деятельности учащихся.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1753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разработке компьютерной поддержки предмета необходимо определить: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5760" indent="-256032" algn="ctr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темы стоит “поддерживать” компьютерными заданиями и для решения каких дидактических задач;</a:t>
            </a:r>
          </a:p>
          <a:p>
            <a:pPr marL="365760" indent="-256032" algn="ctr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программные средства целесообразно использовать для создания и выполнения компьютерных заданий;</a:t>
            </a:r>
          </a:p>
          <a:p>
            <a:pPr marL="365760" indent="-256032" algn="ctr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предварительные умения работы на компьютере должны быть сформированы у детей;</a:t>
            </a:r>
          </a:p>
          <a:p>
            <a:pPr marL="365760" indent="-256032" algn="ctr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уроки целесообразно делать компьютерными;</a:t>
            </a:r>
          </a:p>
          <a:p>
            <a:pPr marL="365760" indent="-256032" algn="ctr"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организовать компьютерные занятия.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ТИПЫ УРОКОВ С ИСПОЛЬЗОВАНИЕМ ИКТ: 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изучения нового материала,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комбинированный урок,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– контроль и коррекция,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совершенствования знаний и умений.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27465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Целесообразность внедрения ИКТ на следующих этапах работы:</a:t>
            </a:r>
            <a:b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4) в самостоятельной работе обучающихся (обучающие программы типа "Репетитор", энциклопедии, развивающие программы);</a:t>
            </a:r>
          </a:p>
          <a:p>
            <a:pPr>
              <a:buNone/>
            </a:pPr>
            <a:r>
              <a:rPr lang="ru-RU" dirty="0" smtClean="0"/>
              <a:t>5) в проведении интегрированных занятий по методу проектов;</a:t>
            </a:r>
          </a:p>
          <a:p>
            <a:pPr>
              <a:buNone/>
            </a:pPr>
            <a:r>
              <a:rPr lang="ru-RU" dirty="0" smtClean="0"/>
              <a:t>6) в формировании и развитии исследовательских навыков и творческих способностей учащихся.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Ресурсы ИКТ на уроках русского языка и литературы.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1. Интерактивные игры (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н-р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«Своя игра» по литературе, «Занимательная лексика») с использование гиперссылок.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2. Тренажёры с использованием триггеров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н-р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«Обособленные определения», «Тренажер по лексике», включение тренажеров в презентации для контроля на этапе повторения).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Включение звуковых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видеофайлов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презентацию. 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Ресурсы ИКТ на уроках русского языка и литературы.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Слайд – фильмы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Movie Maker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Использование слайд – фильмов 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1. Создание виртуальной экскурсии на этапе знакомства с творчеством писателя.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2. Создание видеофильмов по определенным произведениям при помощи звуковых редакторов (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н-р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Audacity)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Постоянная работа по подготовке занятий с использованием ИКТ открывает новые возможности для творческого роста и профессионального развития самих преподавателей. </a:t>
            </a:r>
            <a:b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434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Использование информационно  - коммуникативных технологий на  уроках русского языка и литературы</vt:lpstr>
      <vt:lpstr>Информационные технологии - </vt:lpstr>
      <vt:lpstr>Достоинства компьютерной поддержки:  </vt:lpstr>
      <vt:lpstr>При разработке компьютерной поддержки предмета необходимо определить: </vt:lpstr>
      <vt:lpstr>ТИПЫ УРОКОВ С ИСПОЛЬЗОВАНИЕМ ИКТ: </vt:lpstr>
      <vt:lpstr>Целесообразность внедрения ИКТ на следующих этапах работы: </vt:lpstr>
      <vt:lpstr>Ресурсы ИКТ на уроках русского языка и литературы.</vt:lpstr>
      <vt:lpstr>Ресурсы ИКТ на уроках русского языка и литературы.</vt:lpstr>
      <vt:lpstr>Слайд 9</vt:lpstr>
      <vt:lpstr>Целесообразность внедрения ИКТ на следующих этапах работы: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на уроках русского языка и литературы</dc:title>
  <cp:lastModifiedBy>Admin</cp:lastModifiedBy>
  <cp:revision>10</cp:revision>
  <dcterms:modified xsi:type="dcterms:W3CDTF">2011-02-22T10:45:39Z</dcterms:modified>
</cp:coreProperties>
</file>